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03" r:id="rId3"/>
    <p:sldId id="304" r:id="rId4"/>
    <p:sldId id="257" r:id="rId5"/>
    <p:sldId id="271" r:id="rId6"/>
    <p:sldId id="272" r:id="rId7"/>
    <p:sldId id="305" r:id="rId8"/>
    <p:sldId id="274" r:id="rId9"/>
    <p:sldId id="276" r:id="rId10"/>
    <p:sldId id="277" r:id="rId11"/>
    <p:sldId id="278" r:id="rId12"/>
    <p:sldId id="259" r:id="rId13"/>
    <p:sldId id="286" r:id="rId14"/>
    <p:sldId id="287" r:id="rId15"/>
    <p:sldId id="280" r:id="rId16"/>
    <p:sldId id="279" r:id="rId17"/>
    <p:sldId id="283" r:id="rId18"/>
    <p:sldId id="284" r:id="rId19"/>
    <p:sldId id="285" r:id="rId20"/>
    <p:sldId id="306" r:id="rId21"/>
    <p:sldId id="307" r:id="rId22"/>
    <p:sldId id="308" r:id="rId23"/>
    <p:sldId id="281" r:id="rId24"/>
    <p:sldId id="282" r:id="rId25"/>
    <p:sldId id="261" r:id="rId26"/>
    <p:sldId id="302" r:id="rId27"/>
    <p:sldId id="295" r:id="rId28"/>
    <p:sldId id="297" r:id="rId29"/>
    <p:sldId id="296" r:id="rId30"/>
    <p:sldId id="298" r:id="rId31"/>
    <p:sldId id="264" r:id="rId32"/>
    <p:sldId id="289" r:id="rId33"/>
    <p:sldId id="300" r:id="rId34"/>
    <p:sldId id="275" r:id="rId35"/>
    <p:sldId id="290" r:id="rId36"/>
    <p:sldId id="288" r:id="rId37"/>
    <p:sldId id="273" r:id="rId38"/>
    <p:sldId id="262" r:id="rId39"/>
    <p:sldId id="258" r:id="rId40"/>
    <p:sldId id="260" r:id="rId41"/>
    <p:sldId id="265" r:id="rId42"/>
    <p:sldId id="30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3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8675E3-70A4-4807-AE08-86446A50C39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5FE77A9-041C-44C0-8BCB-4F10D9B31FD8}">
      <dgm:prSet phldrT="[Text]"/>
      <dgm:spPr/>
      <dgm:t>
        <a:bodyPr/>
        <a:lstStyle/>
        <a:p>
          <a:r>
            <a:rPr lang="en-US" dirty="0" smtClean="0"/>
            <a:t>Poverty</a:t>
          </a:r>
          <a:endParaRPr lang="en-US" dirty="0"/>
        </a:p>
      </dgm:t>
    </dgm:pt>
    <dgm:pt modelId="{C8A0068E-4C9E-4683-BC7F-86CF976484BE}" type="parTrans" cxnId="{22842236-3886-4C32-B729-64EBCF6849FB}">
      <dgm:prSet/>
      <dgm:spPr/>
      <dgm:t>
        <a:bodyPr/>
        <a:lstStyle/>
        <a:p>
          <a:endParaRPr lang="en-US"/>
        </a:p>
      </dgm:t>
    </dgm:pt>
    <dgm:pt modelId="{3D858CAD-1E2A-41F7-A428-415E4C82D792}" type="sibTrans" cxnId="{22842236-3886-4C32-B729-64EBCF6849FB}">
      <dgm:prSet/>
      <dgm:spPr/>
      <dgm:t>
        <a:bodyPr/>
        <a:lstStyle/>
        <a:p>
          <a:endParaRPr lang="en-US"/>
        </a:p>
      </dgm:t>
    </dgm:pt>
    <dgm:pt modelId="{0B7F2C00-6906-4E42-A6DA-B5F1D0B77373}">
      <dgm:prSet phldrT="[Text]"/>
      <dgm:spPr/>
      <dgm:t>
        <a:bodyPr/>
        <a:lstStyle/>
        <a:p>
          <a:r>
            <a:rPr lang="en-US" dirty="0" smtClean="0"/>
            <a:t>War</a:t>
          </a:r>
          <a:endParaRPr lang="en-US" dirty="0"/>
        </a:p>
      </dgm:t>
    </dgm:pt>
    <dgm:pt modelId="{87B7CBDD-B101-4163-8817-CCC0432D00B5}" type="parTrans" cxnId="{695166E3-0B0C-4D93-97B0-4914013FF534}">
      <dgm:prSet/>
      <dgm:spPr/>
      <dgm:t>
        <a:bodyPr/>
        <a:lstStyle/>
        <a:p>
          <a:endParaRPr lang="en-US"/>
        </a:p>
      </dgm:t>
    </dgm:pt>
    <dgm:pt modelId="{DFAF40D4-93E6-426E-8B92-39A51E9EFA26}" type="sibTrans" cxnId="{695166E3-0B0C-4D93-97B0-4914013FF534}">
      <dgm:prSet/>
      <dgm:spPr/>
      <dgm:t>
        <a:bodyPr/>
        <a:lstStyle/>
        <a:p>
          <a:endParaRPr lang="en-US"/>
        </a:p>
      </dgm:t>
    </dgm:pt>
    <dgm:pt modelId="{10CF859A-36A7-476A-8B06-A4750572D41B}">
      <dgm:prSet phldrT="[Text]"/>
      <dgm:spPr/>
      <dgm:t>
        <a:bodyPr/>
        <a:lstStyle/>
        <a:p>
          <a:r>
            <a:rPr lang="en-US" dirty="0" smtClean="0"/>
            <a:t>Disease</a:t>
          </a:r>
          <a:endParaRPr lang="en-US" dirty="0"/>
        </a:p>
      </dgm:t>
    </dgm:pt>
    <dgm:pt modelId="{F80CC039-C330-4CC5-988E-CCB75EE6B36D}" type="parTrans" cxnId="{E7786447-62AA-4577-A769-C3DA1BB9C2FE}">
      <dgm:prSet/>
      <dgm:spPr/>
      <dgm:t>
        <a:bodyPr/>
        <a:lstStyle/>
        <a:p>
          <a:endParaRPr lang="en-US"/>
        </a:p>
      </dgm:t>
    </dgm:pt>
    <dgm:pt modelId="{C14F74F2-F679-4E82-9250-0062C3258432}" type="sibTrans" cxnId="{E7786447-62AA-4577-A769-C3DA1BB9C2FE}">
      <dgm:prSet/>
      <dgm:spPr/>
      <dgm:t>
        <a:bodyPr/>
        <a:lstStyle/>
        <a:p>
          <a:endParaRPr lang="en-US"/>
        </a:p>
      </dgm:t>
    </dgm:pt>
    <dgm:pt modelId="{46DC3945-9497-4F2D-9BC1-F2C4FA98EE04}" type="pres">
      <dgm:prSet presAssocID="{DE8675E3-70A4-4807-AE08-86446A50C393}" presName="linear" presStyleCnt="0">
        <dgm:presLayoutVars>
          <dgm:dir/>
          <dgm:animLvl val="lvl"/>
          <dgm:resizeHandles val="exact"/>
        </dgm:presLayoutVars>
      </dgm:prSet>
      <dgm:spPr/>
      <dgm:t>
        <a:bodyPr/>
        <a:lstStyle/>
        <a:p>
          <a:endParaRPr lang="en-US"/>
        </a:p>
      </dgm:t>
    </dgm:pt>
    <dgm:pt modelId="{038A6B9F-B8DB-45D7-BE37-5CD6A7DBEE89}" type="pres">
      <dgm:prSet presAssocID="{85FE77A9-041C-44C0-8BCB-4F10D9B31FD8}" presName="parentLin" presStyleCnt="0"/>
      <dgm:spPr/>
    </dgm:pt>
    <dgm:pt modelId="{87B734DB-789D-4B96-840E-8ED94D86F02C}" type="pres">
      <dgm:prSet presAssocID="{85FE77A9-041C-44C0-8BCB-4F10D9B31FD8}" presName="parentLeftMargin" presStyleLbl="node1" presStyleIdx="0" presStyleCnt="3"/>
      <dgm:spPr/>
      <dgm:t>
        <a:bodyPr/>
        <a:lstStyle/>
        <a:p>
          <a:endParaRPr lang="en-US"/>
        </a:p>
      </dgm:t>
    </dgm:pt>
    <dgm:pt modelId="{60C6B044-C698-4C86-967E-04C3E77ED720}" type="pres">
      <dgm:prSet presAssocID="{85FE77A9-041C-44C0-8BCB-4F10D9B31FD8}" presName="parentText" presStyleLbl="node1" presStyleIdx="0" presStyleCnt="3">
        <dgm:presLayoutVars>
          <dgm:chMax val="0"/>
          <dgm:bulletEnabled val="1"/>
        </dgm:presLayoutVars>
      </dgm:prSet>
      <dgm:spPr/>
      <dgm:t>
        <a:bodyPr/>
        <a:lstStyle/>
        <a:p>
          <a:endParaRPr lang="en-US"/>
        </a:p>
      </dgm:t>
    </dgm:pt>
    <dgm:pt modelId="{C3926FC7-9580-407E-B085-6891834EE030}" type="pres">
      <dgm:prSet presAssocID="{85FE77A9-041C-44C0-8BCB-4F10D9B31FD8}" presName="negativeSpace" presStyleCnt="0"/>
      <dgm:spPr/>
    </dgm:pt>
    <dgm:pt modelId="{2A721817-3BC1-4782-8FC0-A1EAC543858C}" type="pres">
      <dgm:prSet presAssocID="{85FE77A9-041C-44C0-8BCB-4F10D9B31FD8}" presName="childText" presStyleLbl="conFgAcc1" presStyleIdx="0" presStyleCnt="3">
        <dgm:presLayoutVars>
          <dgm:bulletEnabled val="1"/>
        </dgm:presLayoutVars>
      </dgm:prSet>
      <dgm:spPr/>
    </dgm:pt>
    <dgm:pt modelId="{DF65B10D-669E-4F57-B027-A687357C29A4}" type="pres">
      <dgm:prSet presAssocID="{3D858CAD-1E2A-41F7-A428-415E4C82D792}" presName="spaceBetweenRectangles" presStyleCnt="0"/>
      <dgm:spPr/>
    </dgm:pt>
    <dgm:pt modelId="{3FA6165F-2101-42C8-B2BB-8DFB2F8D3EDC}" type="pres">
      <dgm:prSet presAssocID="{0B7F2C00-6906-4E42-A6DA-B5F1D0B77373}" presName="parentLin" presStyleCnt="0"/>
      <dgm:spPr/>
    </dgm:pt>
    <dgm:pt modelId="{1933FA46-17D4-4DF5-ADCB-D87C7B3325A6}" type="pres">
      <dgm:prSet presAssocID="{0B7F2C00-6906-4E42-A6DA-B5F1D0B77373}" presName="parentLeftMargin" presStyleLbl="node1" presStyleIdx="0" presStyleCnt="3"/>
      <dgm:spPr/>
      <dgm:t>
        <a:bodyPr/>
        <a:lstStyle/>
        <a:p>
          <a:endParaRPr lang="en-US"/>
        </a:p>
      </dgm:t>
    </dgm:pt>
    <dgm:pt modelId="{E942B2D6-F552-44B8-8EDC-DDCF3A6CC218}" type="pres">
      <dgm:prSet presAssocID="{0B7F2C00-6906-4E42-A6DA-B5F1D0B77373}" presName="parentText" presStyleLbl="node1" presStyleIdx="1" presStyleCnt="3">
        <dgm:presLayoutVars>
          <dgm:chMax val="0"/>
          <dgm:bulletEnabled val="1"/>
        </dgm:presLayoutVars>
      </dgm:prSet>
      <dgm:spPr/>
      <dgm:t>
        <a:bodyPr/>
        <a:lstStyle/>
        <a:p>
          <a:endParaRPr lang="en-US"/>
        </a:p>
      </dgm:t>
    </dgm:pt>
    <dgm:pt modelId="{8E855716-FE40-4B07-BDB4-B23936918533}" type="pres">
      <dgm:prSet presAssocID="{0B7F2C00-6906-4E42-A6DA-B5F1D0B77373}" presName="negativeSpace" presStyleCnt="0"/>
      <dgm:spPr/>
    </dgm:pt>
    <dgm:pt modelId="{FC7151D0-2D40-4928-ADC2-E242BAC81533}" type="pres">
      <dgm:prSet presAssocID="{0B7F2C00-6906-4E42-A6DA-B5F1D0B77373}" presName="childText" presStyleLbl="conFgAcc1" presStyleIdx="1" presStyleCnt="3">
        <dgm:presLayoutVars>
          <dgm:bulletEnabled val="1"/>
        </dgm:presLayoutVars>
      </dgm:prSet>
      <dgm:spPr/>
    </dgm:pt>
    <dgm:pt modelId="{3AFA95A2-227D-4E54-A997-0AA96DAD1450}" type="pres">
      <dgm:prSet presAssocID="{DFAF40D4-93E6-426E-8B92-39A51E9EFA26}" presName="spaceBetweenRectangles" presStyleCnt="0"/>
      <dgm:spPr/>
    </dgm:pt>
    <dgm:pt modelId="{D9C7D26E-4FD5-451C-8269-36D19A53E08B}" type="pres">
      <dgm:prSet presAssocID="{10CF859A-36A7-476A-8B06-A4750572D41B}" presName="parentLin" presStyleCnt="0"/>
      <dgm:spPr/>
    </dgm:pt>
    <dgm:pt modelId="{D87FB3B3-C11B-4771-9E21-736B48780A77}" type="pres">
      <dgm:prSet presAssocID="{10CF859A-36A7-476A-8B06-A4750572D41B}" presName="parentLeftMargin" presStyleLbl="node1" presStyleIdx="1" presStyleCnt="3"/>
      <dgm:spPr/>
      <dgm:t>
        <a:bodyPr/>
        <a:lstStyle/>
        <a:p>
          <a:endParaRPr lang="en-US"/>
        </a:p>
      </dgm:t>
    </dgm:pt>
    <dgm:pt modelId="{62ABEE4E-0CF4-4CFB-903A-1BEFBEC553C8}" type="pres">
      <dgm:prSet presAssocID="{10CF859A-36A7-476A-8B06-A4750572D41B}" presName="parentText" presStyleLbl="node1" presStyleIdx="2" presStyleCnt="3">
        <dgm:presLayoutVars>
          <dgm:chMax val="0"/>
          <dgm:bulletEnabled val="1"/>
        </dgm:presLayoutVars>
      </dgm:prSet>
      <dgm:spPr/>
      <dgm:t>
        <a:bodyPr/>
        <a:lstStyle/>
        <a:p>
          <a:endParaRPr lang="en-US"/>
        </a:p>
      </dgm:t>
    </dgm:pt>
    <dgm:pt modelId="{898BA9B2-8EF9-4BA1-8690-DF79D0E00DB1}" type="pres">
      <dgm:prSet presAssocID="{10CF859A-36A7-476A-8B06-A4750572D41B}" presName="negativeSpace" presStyleCnt="0"/>
      <dgm:spPr/>
    </dgm:pt>
    <dgm:pt modelId="{DC14D2FF-D78D-4693-9DC4-C5FDC109BC9E}" type="pres">
      <dgm:prSet presAssocID="{10CF859A-36A7-476A-8B06-A4750572D41B}" presName="childText" presStyleLbl="conFgAcc1" presStyleIdx="2" presStyleCnt="3">
        <dgm:presLayoutVars>
          <dgm:bulletEnabled val="1"/>
        </dgm:presLayoutVars>
      </dgm:prSet>
      <dgm:spPr/>
    </dgm:pt>
  </dgm:ptLst>
  <dgm:cxnLst>
    <dgm:cxn modelId="{629F3D67-461E-489A-9BFD-D01DD7559CE0}" type="presOf" srcId="{10CF859A-36A7-476A-8B06-A4750572D41B}" destId="{62ABEE4E-0CF4-4CFB-903A-1BEFBEC553C8}" srcOrd="1" destOrd="0" presId="urn:microsoft.com/office/officeart/2005/8/layout/list1"/>
    <dgm:cxn modelId="{E7786447-62AA-4577-A769-C3DA1BB9C2FE}" srcId="{DE8675E3-70A4-4807-AE08-86446A50C393}" destId="{10CF859A-36A7-476A-8B06-A4750572D41B}" srcOrd="2" destOrd="0" parTransId="{F80CC039-C330-4CC5-988E-CCB75EE6B36D}" sibTransId="{C14F74F2-F679-4E82-9250-0062C3258432}"/>
    <dgm:cxn modelId="{CF01666E-C43F-41C4-82E5-D6026B85DDC7}" type="presOf" srcId="{85FE77A9-041C-44C0-8BCB-4F10D9B31FD8}" destId="{87B734DB-789D-4B96-840E-8ED94D86F02C}" srcOrd="0" destOrd="0" presId="urn:microsoft.com/office/officeart/2005/8/layout/list1"/>
    <dgm:cxn modelId="{183ED604-137B-4009-86C7-1626079CD2D5}" type="presOf" srcId="{10CF859A-36A7-476A-8B06-A4750572D41B}" destId="{D87FB3B3-C11B-4771-9E21-736B48780A77}" srcOrd="0" destOrd="0" presId="urn:microsoft.com/office/officeart/2005/8/layout/list1"/>
    <dgm:cxn modelId="{695166E3-0B0C-4D93-97B0-4914013FF534}" srcId="{DE8675E3-70A4-4807-AE08-86446A50C393}" destId="{0B7F2C00-6906-4E42-A6DA-B5F1D0B77373}" srcOrd="1" destOrd="0" parTransId="{87B7CBDD-B101-4163-8817-CCC0432D00B5}" sibTransId="{DFAF40D4-93E6-426E-8B92-39A51E9EFA26}"/>
    <dgm:cxn modelId="{22842236-3886-4C32-B729-64EBCF6849FB}" srcId="{DE8675E3-70A4-4807-AE08-86446A50C393}" destId="{85FE77A9-041C-44C0-8BCB-4F10D9B31FD8}" srcOrd="0" destOrd="0" parTransId="{C8A0068E-4C9E-4683-BC7F-86CF976484BE}" sibTransId="{3D858CAD-1E2A-41F7-A428-415E4C82D792}"/>
    <dgm:cxn modelId="{30BA5337-7E7D-4C36-AA67-C9949D055439}" type="presOf" srcId="{0B7F2C00-6906-4E42-A6DA-B5F1D0B77373}" destId="{E942B2D6-F552-44B8-8EDC-DDCF3A6CC218}" srcOrd="1" destOrd="0" presId="urn:microsoft.com/office/officeart/2005/8/layout/list1"/>
    <dgm:cxn modelId="{FC3E0F71-C9EB-4ABD-BE85-A353726567F0}" type="presOf" srcId="{85FE77A9-041C-44C0-8BCB-4F10D9B31FD8}" destId="{60C6B044-C698-4C86-967E-04C3E77ED720}" srcOrd="1" destOrd="0" presId="urn:microsoft.com/office/officeart/2005/8/layout/list1"/>
    <dgm:cxn modelId="{A6CFCF05-B620-4785-9C93-CA31CE29DAD6}" type="presOf" srcId="{DE8675E3-70A4-4807-AE08-86446A50C393}" destId="{46DC3945-9497-4F2D-9BC1-F2C4FA98EE04}" srcOrd="0" destOrd="0" presId="urn:microsoft.com/office/officeart/2005/8/layout/list1"/>
    <dgm:cxn modelId="{3EEF3143-D4C6-4651-B0A3-5EBEDC3F6DF0}" type="presOf" srcId="{0B7F2C00-6906-4E42-A6DA-B5F1D0B77373}" destId="{1933FA46-17D4-4DF5-ADCB-D87C7B3325A6}" srcOrd="0" destOrd="0" presId="urn:microsoft.com/office/officeart/2005/8/layout/list1"/>
    <dgm:cxn modelId="{B42D371D-4F49-4F2F-B295-84767C38610A}" type="presParOf" srcId="{46DC3945-9497-4F2D-9BC1-F2C4FA98EE04}" destId="{038A6B9F-B8DB-45D7-BE37-5CD6A7DBEE89}" srcOrd="0" destOrd="0" presId="urn:microsoft.com/office/officeart/2005/8/layout/list1"/>
    <dgm:cxn modelId="{D5101762-1FEB-4E8E-9FC3-946761C8F62A}" type="presParOf" srcId="{038A6B9F-B8DB-45D7-BE37-5CD6A7DBEE89}" destId="{87B734DB-789D-4B96-840E-8ED94D86F02C}" srcOrd="0" destOrd="0" presId="urn:microsoft.com/office/officeart/2005/8/layout/list1"/>
    <dgm:cxn modelId="{21E8CF5A-59CD-4A6F-AB8D-1166E4D09893}" type="presParOf" srcId="{038A6B9F-B8DB-45D7-BE37-5CD6A7DBEE89}" destId="{60C6B044-C698-4C86-967E-04C3E77ED720}" srcOrd="1" destOrd="0" presId="urn:microsoft.com/office/officeart/2005/8/layout/list1"/>
    <dgm:cxn modelId="{575B68F2-25BA-4FC6-9693-C12DAA4B91D8}" type="presParOf" srcId="{46DC3945-9497-4F2D-9BC1-F2C4FA98EE04}" destId="{C3926FC7-9580-407E-B085-6891834EE030}" srcOrd="1" destOrd="0" presId="urn:microsoft.com/office/officeart/2005/8/layout/list1"/>
    <dgm:cxn modelId="{B6457BBD-6F84-4060-8204-AE661B0533C2}" type="presParOf" srcId="{46DC3945-9497-4F2D-9BC1-F2C4FA98EE04}" destId="{2A721817-3BC1-4782-8FC0-A1EAC543858C}" srcOrd="2" destOrd="0" presId="urn:microsoft.com/office/officeart/2005/8/layout/list1"/>
    <dgm:cxn modelId="{9EB54ECF-0454-4D9C-9EAB-A8065A98F62B}" type="presParOf" srcId="{46DC3945-9497-4F2D-9BC1-F2C4FA98EE04}" destId="{DF65B10D-669E-4F57-B027-A687357C29A4}" srcOrd="3" destOrd="0" presId="urn:microsoft.com/office/officeart/2005/8/layout/list1"/>
    <dgm:cxn modelId="{E0ED7088-2031-4D0D-AE5F-DC7E5F5F89C7}" type="presParOf" srcId="{46DC3945-9497-4F2D-9BC1-F2C4FA98EE04}" destId="{3FA6165F-2101-42C8-B2BB-8DFB2F8D3EDC}" srcOrd="4" destOrd="0" presId="urn:microsoft.com/office/officeart/2005/8/layout/list1"/>
    <dgm:cxn modelId="{163552E3-0DC7-4876-9D99-14C546F06783}" type="presParOf" srcId="{3FA6165F-2101-42C8-B2BB-8DFB2F8D3EDC}" destId="{1933FA46-17D4-4DF5-ADCB-D87C7B3325A6}" srcOrd="0" destOrd="0" presId="urn:microsoft.com/office/officeart/2005/8/layout/list1"/>
    <dgm:cxn modelId="{3976C101-E667-407A-BB19-D44981343AAE}" type="presParOf" srcId="{3FA6165F-2101-42C8-B2BB-8DFB2F8D3EDC}" destId="{E942B2D6-F552-44B8-8EDC-DDCF3A6CC218}" srcOrd="1" destOrd="0" presId="urn:microsoft.com/office/officeart/2005/8/layout/list1"/>
    <dgm:cxn modelId="{7AE6EC18-118C-475F-9858-DA8A53C1764C}" type="presParOf" srcId="{46DC3945-9497-4F2D-9BC1-F2C4FA98EE04}" destId="{8E855716-FE40-4B07-BDB4-B23936918533}" srcOrd="5" destOrd="0" presId="urn:microsoft.com/office/officeart/2005/8/layout/list1"/>
    <dgm:cxn modelId="{CD950313-A5A1-4C69-B1E0-AB77B7EFBD22}" type="presParOf" srcId="{46DC3945-9497-4F2D-9BC1-F2C4FA98EE04}" destId="{FC7151D0-2D40-4928-ADC2-E242BAC81533}" srcOrd="6" destOrd="0" presId="urn:microsoft.com/office/officeart/2005/8/layout/list1"/>
    <dgm:cxn modelId="{0744371A-1E55-41CC-970A-307FA76CF772}" type="presParOf" srcId="{46DC3945-9497-4F2D-9BC1-F2C4FA98EE04}" destId="{3AFA95A2-227D-4E54-A997-0AA96DAD1450}" srcOrd="7" destOrd="0" presId="urn:microsoft.com/office/officeart/2005/8/layout/list1"/>
    <dgm:cxn modelId="{1058815E-94E4-4C83-A998-36AB3EEB77DE}" type="presParOf" srcId="{46DC3945-9497-4F2D-9BC1-F2C4FA98EE04}" destId="{D9C7D26E-4FD5-451C-8269-36D19A53E08B}" srcOrd="8" destOrd="0" presId="urn:microsoft.com/office/officeart/2005/8/layout/list1"/>
    <dgm:cxn modelId="{9F2D7CD3-323E-4EEE-8C9D-EBB45B47CCB3}" type="presParOf" srcId="{D9C7D26E-4FD5-451C-8269-36D19A53E08B}" destId="{D87FB3B3-C11B-4771-9E21-736B48780A77}" srcOrd="0" destOrd="0" presId="urn:microsoft.com/office/officeart/2005/8/layout/list1"/>
    <dgm:cxn modelId="{9BABFFE2-70BE-4996-92FF-545FDC50083D}" type="presParOf" srcId="{D9C7D26E-4FD5-451C-8269-36D19A53E08B}" destId="{62ABEE4E-0CF4-4CFB-903A-1BEFBEC553C8}" srcOrd="1" destOrd="0" presId="urn:microsoft.com/office/officeart/2005/8/layout/list1"/>
    <dgm:cxn modelId="{638E6EFF-8907-47B0-90EB-4C2997A9E5E1}" type="presParOf" srcId="{46DC3945-9497-4F2D-9BC1-F2C4FA98EE04}" destId="{898BA9B2-8EF9-4BA1-8690-DF79D0E00DB1}" srcOrd="9" destOrd="0" presId="urn:microsoft.com/office/officeart/2005/8/layout/list1"/>
    <dgm:cxn modelId="{184CDCC0-A500-4F18-B3B4-411B10E6145F}" type="presParOf" srcId="{46DC3945-9497-4F2D-9BC1-F2C4FA98EE04}" destId="{DC14D2FF-D78D-4693-9DC4-C5FDC109BC9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5C2A5D-D9CF-4CE1-87FE-99A98571A4A6}"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B05DA572-0524-4D2E-A5B1-082CF66CCC26}">
      <dgm:prSet phldrT="[Text]"/>
      <dgm:spPr/>
      <dgm:t>
        <a:bodyPr/>
        <a:lstStyle/>
        <a:p>
          <a:r>
            <a:rPr lang="en-US" dirty="0" smtClean="0"/>
            <a:t>Central American Gem</a:t>
          </a:r>
          <a:endParaRPr lang="en-US" dirty="0"/>
        </a:p>
      </dgm:t>
    </dgm:pt>
    <dgm:pt modelId="{B74AAD87-FB98-45D6-84F7-9521752A3C42}" type="parTrans" cxnId="{07BE03C5-31B2-40D1-85CF-F3C4936E901A}">
      <dgm:prSet/>
      <dgm:spPr/>
      <dgm:t>
        <a:bodyPr/>
        <a:lstStyle/>
        <a:p>
          <a:endParaRPr lang="en-US"/>
        </a:p>
      </dgm:t>
    </dgm:pt>
    <dgm:pt modelId="{ED15CF79-9C45-4F34-891C-0B7C7E7D5650}" type="sibTrans" cxnId="{07BE03C5-31B2-40D1-85CF-F3C4936E901A}">
      <dgm:prSet/>
      <dgm:spPr/>
      <dgm:t>
        <a:bodyPr/>
        <a:lstStyle/>
        <a:p>
          <a:endParaRPr lang="en-US"/>
        </a:p>
      </dgm:t>
    </dgm:pt>
    <dgm:pt modelId="{4C4BFB80-F5EF-4C09-AD25-BEE7E19C1A05}">
      <dgm:prSet phldrT="[Text]"/>
      <dgm:spPr/>
      <dgm:t>
        <a:bodyPr/>
        <a:lstStyle/>
        <a:p>
          <a:r>
            <a:rPr lang="en-US" dirty="0" smtClean="0"/>
            <a:t>Costa Rican Men age 60 , 2X as likely as a male in US to reach age 90.</a:t>
          </a:r>
          <a:endParaRPr lang="en-US" dirty="0"/>
        </a:p>
      </dgm:t>
    </dgm:pt>
    <dgm:pt modelId="{11851D82-9149-4E2B-9967-258AB2BC4CCD}" type="parTrans" cxnId="{72879968-03EF-4B9F-ACBC-2EE6AA9FFCA0}">
      <dgm:prSet/>
      <dgm:spPr/>
      <dgm:t>
        <a:bodyPr/>
        <a:lstStyle/>
        <a:p>
          <a:endParaRPr lang="en-US"/>
        </a:p>
      </dgm:t>
    </dgm:pt>
    <dgm:pt modelId="{8025AA14-F270-49A0-9910-3F5E15E825CE}" type="sibTrans" cxnId="{72879968-03EF-4B9F-ACBC-2EE6AA9FFCA0}">
      <dgm:prSet/>
      <dgm:spPr/>
      <dgm:t>
        <a:bodyPr/>
        <a:lstStyle/>
        <a:p>
          <a:endParaRPr lang="en-US"/>
        </a:p>
      </dgm:t>
    </dgm:pt>
    <dgm:pt modelId="{068EAA3F-8252-4631-83E9-B1ED40F5D32E}">
      <dgm:prSet phldrT="[Text]"/>
      <dgm:spPr/>
      <dgm:t>
        <a:bodyPr/>
        <a:lstStyle/>
        <a:p>
          <a:r>
            <a:rPr lang="en-US" dirty="0" smtClean="0"/>
            <a:t>Spend 85% less on health care</a:t>
          </a:r>
          <a:endParaRPr lang="en-US" dirty="0"/>
        </a:p>
      </dgm:t>
    </dgm:pt>
    <dgm:pt modelId="{C5C128D1-E255-4B4C-98E4-2CB53FE83A14}" type="parTrans" cxnId="{BD5C213D-B543-4712-9E2F-828CD6CB34C6}">
      <dgm:prSet/>
      <dgm:spPr/>
      <dgm:t>
        <a:bodyPr/>
        <a:lstStyle/>
        <a:p>
          <a:endParaRPr lang="en-US"/>
        </a:p>
      </dgm:t>
    </dgm:pt>
    <dgm:pt modelId="{3CAA2DEA-0731-471E-A3ED-67458D418168}" type="sibTrans" cxnId="{BD5C213D-B543-4712-9E2F-828CD6CB34C6}">
      <dgm:prSet/>
      <dgm:spPr/>
      <dgm:t>
        <a:bodyPr/>
        <a:lstStyle/>
        <a:p>
          <a:endParaRPr lang="en-US"/>
        </a:p>
      </dgm:t>
    </dgm:pt>
    <dgm:pt modelId="{C09BCCEB-93B9-4B9C-BB3D-9249B9847F1F}">
      <dgm:prSet phldrT="[Text]"/>
      <dgm:spPr/>
      <dgm:t>
        <a:bodyPr/>
        <a:lstStyle/>
        <a:p>
          <a:r>
            <a:rPr lang="en-US" dirty="0" smtClean="0"/>
            <a:t>Men in general live  much longer</a:t>
          </a:r>
          <a:endParaRPr lang="en-US" dirty="0"/>
        </a:p>
      </dgm:t>
    </dgm:pt>
    <dgm:pt modelId="{E9EBDDE7-BED9-4D73-9CFC-34A04B39F940}" type="parTrans" cxnId="{26439A24-789A-4686-AF18-B5DB90C2E1AC}">
      <dgm:prSet/>
      <dgm:spPr/>
      <dgm:t>
        <a:bodyPr/>
        <a:lstStyle/>
        <a:p>
          <a:endParaRPr lang="en-US"/>
        </a:p>
      </dgm:t>
    </dgm:pt>
    <dgm:pt modelId="{02F4B2E9-75BE-46E6-A1A4-0A379B3831F5}" type="sibTrans" cxnId="{26439A24-789A-4686-AF18-B5DB90C2E1AC}">
      <dgm:prSet/>
      <dgm:spPr/>
      <dgm:t>
        <a:bodyPr/>
        <a:lstStyle/>
        <a:p>
          <a:endParaRPr lang="en-US"/>
        </a:p>
      </dgm:t>
    </dgm:pt>
    <dgm:pt modelId="{6D1BCD73-7529-4461-8D67-3774CCB57FE9}">
      <dgm:prSet phldrT="[Text]"/>
      <dgm:spPr/>
      <dgm:t>
        <a:bodyPr/>
        <a:lstStyle/>
        <a:p>
          <a:r>
            <a:rPr lang="en-US" dirty="0" smtClean="0"/>
            <a:t>Cancer rates 23% less</a:t>
          </a:r>
          <a:endParaRPr lang="en-US" dirty="0"/>
        </a:p>
      </dgm:t>
    </dgm:pt>
    <dgm:pt modelId="{71BE2791-5A46-422E-AEC3-FC0BA22C4326}" type="parTrans" cxnId="{B59A60B9-548A-4CE0-B4D7-0BC83D1F824A}">
      <dgm:prSet/>
      <dgm:spPr/>
      <dgm:t>
        <a:bodyPr/>
        <a:lstStyle/>
        <a:p>
          <a:endParaRPr lang="en-US"/>
        </a:p>
      </dgm:t>
    </dgm:pt>
    <dgm:pt modelId="{4507800F-231B-4DCB-A7DD-6D1753A508DD}" type="sibTrans" cxnId="{B59A60B9-548A-4CE0-B4D7-0BC83D1F824A}">
      <dgm:prSet/>
      <dgm:spPr/>
      <dgm:t>
        <a:bodyPr/>
        <a:lstStyle/>
        <a:p>
          <a:endParaRPr lang="en-US"/>
        </a:p>
      </dgm:t>
    </dgm:pt>
    <dgm:pt modelId="{802A28CC-A792-4C5C-B9AC-A22C07ED674E}" type="pres">
      <dgm:prSet presAssocID="{B35C2A5D-D9CF-4CE1-87FE-99A98571A4A6}" presName="diagram" presStyleCnt="0">
        <dgm:presLayoutVars>
          <dgm:chMax val="1"/>
          <dgm:dir/>
          <dgm:animLvl val="ctr"/>
          <dgm:resizeHandles val="exact"/>
        </dgm:presLayoutVars>
      </dgm:prSet>
      <dgm:spPr/>
      <dgm:t>
        <a:bodyPr/>
        <a:lstStyle/>
        <a:p>
          <a:endParaRPr lang="en-US"/>
        </a:p>
      </dgm:t>
    </dgm:pt>
    <dgm:pt modelId="{6FDABB40-09D0-44D8-88B4-A6D64CCB2566}" type="pres">
      <dgm:prSet presAssocID="{B35C2A5D-D9CF-4CE1-87FE-99A98571A4A6}" presName="matrix" presStyleCnt="0"/>
      <dgm:spPr/>
    </dgm:pt>
    <dgm:pt modelId="{EB3EE843-B9F5-4246-AB2E-07B15D244A3F}" type="pres">
      <dgm:prSet presAssocID="{B35C2A5D-D9CF-4CE1-87FE-99A98571A4A6}" presName="tile1" presStyleLbl="node1" presStyleIdx="0" presStyleCnt="4"/>
      <dgm:spPr/>
      <dgm:t>
        <a:bodyPr/>
        <a:lstStyle/>
        <a:p>
          <a:endParaRPr lang="en-US"/>
        </a:p>
      </dgm:t>
    </dgm:pt>
    <dgm:pt modelId="{CC35CA42-A522-4CB6-BF04-C05F4B7E6062}" type="pres">
      <dgm:prSet presAssocID="{B35C2A5D-D9CF-4CE1-87FE-99A98571A4A6}" presName="tile1text" presStyleLbl="node1" presStyleIdx="0" presStyleCnt="4">
        <dgm:presLayoutVars>
          <dgm:chMax val="0"/>
          <dgm:chPref val="0"/>
          <dgm:bulletEnabled val="1"/>
        </dgm:presLayoutVars>
      </dgm:prSet>
      <dgm:spPr/>
      <dgm:t>
        <a:bodyPr/>
        <a:lstStyle/>
        <a:p>
          <a:endParaRPr lang="en-US"/>
        </a:p>
      </dgm:t>
    </dgm:pt>
    <dgm:pt modelId="{14C23448-998F-444D-8653-CB20E80CA87D}" type="pres">
      <dgm:prSet presAssocID="{B35C2A5D-D9CF-4CE1-87FE-99A98571A4A6}" presName="tile2" presStyleLbl="node1" presStyleIdx="1" presStyleCnt="4"/>
      <dgm:spPr/>
      <dgm:t>
        <a:bodyPr/>
        <a:lstStyle/>
        <a:p>
          <a:endParaRPr lang="en-US"/>
        </a:p>
      </dgm:t>
    </dgm:pt>
    <dgm:pt modelId="{13009239-9E6D-402E-8381-A651AC43A4FE}" type="pres">
      <dgm:prSet presAssocID="{B35C2A5D-D9CF-4CE1-87FE-99A98571A4A6}" presName="tile2text" presStyleLbl="node1" presStyleIdx="1" presStyleCnt="4">
        <dgm:presLayoutVars>
          <dgm:chMax val="0"/>
          <dgm:chPref val="0"/>
          <dgm:bulletEnabled val="1"/>
        </dgm:presLayoutVars>
      </dgm:prSet>
      <dgm:spPr/>
      <dgm:t>
        <a:bodyPr/>
        <a:lstStyle/>
        <a:p>
          <a:endParaRPr lang="en-US"/>
        </a:p>
      </dgm:t>
    </dgm:pt>
    <dgm:pt modelId="{4D266B71-05CE-4B13-9281-2FF8CB39AE37}" type="pres">
      <dgm:prSet presAssocID="{B35C2A5D-D9CF-4CE1-87FE-99A98571A4A6}" presName="tile3" presStyleLbl="node1" presStyleIdx="2" presStyleCnt="4"/>
      <dgm:spPr/>
      <dgm:t>
        <a:bodyPr/>
        <a:lstStyle/>
        <a:p>
          <a:endParaRPr lang="en-US"/>
        </a:p>
      </dgm:t>
    </dgm:pt>
    <dgm:pt modelId="{E2527AC4-6415-4C58-8834-8335937AB124}" type="pres">
      <dgm:prSet presAssocID="{B35C2A5D-D9CF-4CE1-87FE-99A98571A4A6}" presName="tile3text" presStyleLbl="node1" presStyleIdx="2" presStyleCnt="4">
        <dgm:presLayoutVars>
          <dgm:chMax val="0"/>
          <dgm:chPref val="0"/>
          <dgm:bulletEnabled val="1"/>
        </dgm:presLayoutVars>
      </dgm:prSet>
      <dgm:spPr/>
      <dgm:t>
        <a:bodyPr/>
        <a:lstStyle/>
        <a:p>
          <a:endParaRPr lang="en-US"/>
        </a:p>
      </dgm:t>
    </dgm:pt>
    <dgm:pt modelId="{001909C5-80B6-4B15-8548-A1FC7BD6EADF}" type="pres">
      <dgm:prSet presAssocID="{B35C2A5D-D9CF-4CE1-87FE-99A98571A4A6}" presName="tile4" presStyleLbl="node1" presStyleIdx="3" presStyleCnt="4"/>
      <dgm:spPr/>
      <dgm:t>
        <a:bodyPr/>
        <a:lstStyle/>
        <a:p>
          <a:endParaRPr lang="en-US"/>
        </a:p>
      </dgm:t>
    </dgm:pt>
    <dgm:pt modelId="{97ED02D4-9B71-48DE-8A03-3CFF8C6C7F47}" type="pres">
      <dgm:prSet presAssocID="{B35C2A5D-D9CF-4CE1-87FE-99A98571A4A6}" presName="tile4text" presStyleLbl="node1" presStyleIdx="3" presStyleCnt="4">
        <dgm:presLayoutVars>
          <dgm:chMax val="0"/>
          <dgm:chPref val="0"/>
          <dgm:bulletEnabled val="1"/>
        </dgm:presLayoutVars>
      </dgm:prSet>
      <dgm:spPr/>
      <dgm:t>
        <a:bodyPr/>
        <a:lstStyle/>
        <a:p>
          <a:endParaRPr lang="en-US"/>
        </a:p>
      </dgm:t>
    </dgm:pt>
    <dgm:pt modelId="{F811205A-F6C4-41AD-A4AF-00927D8246ED}" type="pres">
      <dgm:prSet presAssocID="{B35C2A5D-D9CF-4CE1-87FE-99A98571A4A6}" presName="centerTile" presStyleLbl="fgShp" presStyleIdx="0" presStyleCnt="1">
        <dgm:presLayoutVars>
          <dgm:chMax val="0"/>
          <dgm:chPref val="0"/>
        </dgm:presLayoutVars>
      </dgm:prSet>
      <dgm:spPr/>
      <dgm:t>
        <a:bodyPr/>
        <a:lstStyle/>
        <a:p>
          <a:endParaRPr lang="en-US"/>
        </a:p>
      </dgm:t>
    </dgm:pt>
  </dgm:ptLst>
  <dgm:cxnLst>
    <dgm:cxn modelId="{18D78D5C-59E4-4A24-AAB8-E9AD9BD4BCD4}" type="presOf" srcId="{B05DA572-0524-4D2E-A5B1-082CF66CCC26}" destId="{F811205A-F6C4-41AD-A4AF-00927D8246ED}" srcOrd="0" destOrd="0" presId="urn:microsoft.com/office/officeart/2005/8/layout/matrix1"/>
    <dgm:cxn modelId="{A8C32B37-7CB0-4771-813E-A6403FD80B54}" type="presOf" srcId="{C09BCCEB-93B9-4B9C-BB3D-9249B9847F1F}" destId="{E2527AC4-6415-4C58-8834-8335937AB124}" srcOrd="1" destOrd="0" presId="urn:microsoft.com/office/officeart/2005/8/layout/matrix1"/>
    <dgm:cxn modelId="{6BD5135E-C5E4-4F11-BB7D-E1DD4971D24A}" type="presOf" srcId="{B35C2A5D-D9CF-4CE1-87FE-99A98571A4A6}" destId="{802A28CC-A792-4C5C-B9AC-A22C07ED674E}" srcOrd="0" destOrd="0" presId="urn:microsoft.com/office/officeart/2005/8/layout/matrix1"/>
    <dgm:cxn modelId="{BD5C213D-B543-4712-9E2F-828CD6CB34C6}" srcId="{B05DA572-0524-4D2E-A5B1-082CF66CCC26}" destId="{068EAA3F-8252-4631-83E9-B1ED40F5D32E}" srcOrd="1" destOrd="0" parTransId="{C5C128D1-E255-4B4C-98E4-2CB53FE83A14}" sibTransId="{3CAA2DEA-0731-471E-A3ED-67458D418168}"/>
    <dgm:cxn modelId="{EE8742B1-8ADD-40D2-B373-14B3FFF1017C}" type="presOf" srcId="{4C4BFB80-F5EF-4C09-AD25-BEE7E19C1A05}" destId="{EB3EE843-B9F5-4246-AB2E-07B15D244A3F}" srcOrd="0" destOrd="0" presId="urn:microsoft.com/office/officeart/2005/8/layout/matrix1"/>
    <dgm:cxn modelId="{4CCB47FD-2817-4DFC-9C48-AF71C61FC5BF}" type="presOf" srcId="{6D1BCD73-7529-4461-8D67-3774CCB57FE9}" destId="{97ED02D4-9B71-48DE-8A03-3CFF8C6C7F47}" srcOrd="1" destOrd="0" presId="urn:microsoft.com/office/officeart/2005/8/layout/matrix1"/>
    <dgm:cxn modelId="{24EBD6B2-B4AF-4C9B-96DD-B607B40D40AB}" type="presOf" srcId="{068EAA3F-8252-4631-83E9-B1ED40F5D32E}" destId="{13009239-9E6D-402E-8381-A651AC43A4FE}" srcOrd="1" destOrd="0" presId="urn:microsoft.com/office/officeart/2005/8/layout/matrix1"/>
    <dgm:cxn modelId="{F9D1FC80-5B30-42D9-AEB9-3C37E45EE066}" type="presOf" srcId="{4C4BFB80-F5EF-4C09-AD25-BEE7E19C1A05}" destId="{CC35CA42-A522-4CB6-BF04-C05F4B7E6062}" srcOrd="1" destOrd="0" presId="urn:microsoft.com/office/officeart/2005/8/layout/matrix1"/>
    <dgm:cxn modelId="{BDB221C6-2E97-4C43-AC4C-229AD38302CA}" type="presOf" srcId="{C09BCCEB-93B9-4B9C-BB3D-9249B9847F1F}" destId="{4D266B71-05CE-4B13-9281-2FF8CB39AE37}" srcOrd="0" destOrd="0" presId="urn:microsoft.com/office/officeart/2005/8/layout/matrix1"/>
    <dgm:cxn modelId="{B59A60B9-548A-4CE0-B4D7-0BC83D1F824A}" srcId="{B05DA572-0524-4D2E-A5B1-082CF66CCC26}" destId="{6D1BCD73-7529-4461-8D67-3774CCB57FE9}" srcOrd="3" destOrd="0" parTransId="{71BE2791-5A46-422E-AEC3-FC0BA22C4326}" sibTransId="{4507800F-231B-4DCB-A7DD-6D1753A508DD}"/>
    <dgm:cxn modelId="{72879968-03EF-4B9F-ACBC-2EE6AA9FFCA0}" srcId="{B05DA572-0524-4D2E-A5B1-082CF66CCC26}" destId="{4C4BFB80-F5EF-4C09-AD25-BEE7E19C1A05}" srcOrd="0" destOrd="0" parTransId="{11851D82-9149-4E2B-9967-258AB2BC4CCD}" sibTransId="{8025AA14-F270-49A0-9910-3F5E15E825CE}"/>
    <dgm:cxn modelId="{07BE03C5-31B2-40D1-85CF-F3C4936E901A}" srcId="{B35C2A5D-D9CF-4CE1-87FE-99A98571A4A6}" destId="{B05DA572-0524-4D2E-A5B1-082CF66CCC26}" srcOrd="0" destOrd="0" parTransId="{B74AAD87-FB98-45D6-84F7-9521752A3C42}" sibTransId="{ED15CF79-9C45-4F34-891C-0B7C7E7D5650}"/>
    <dgm:cxn modelId="{273E0D52-FEFE-4A0D-B1DA-413890CD3A40}" type="presOf" srcId="{068EAA3F-8252-4631-83E9-B1ED40F5D32E}" destId="{14C23448-998F-444D-8653-CB20E80CA87D}" srcOrd="0" destOrd="0" presId="urn:microsoft.com/office/officeart/2005/8/layout/matrix1"/>
    <dgm:cxn modelId="{B13FA69C-D2C1-49BE-84E4-35E79559E0B3}" type="presOf" srcId="{6D1BCD73-7529-4461-8D67-3774CCB57FE9}" destId="{001909C5-80B6-4B15-8548-A1FC7BD6EADF}" srcOrd="0" destOrd="0" presId="urn:microsoft.com/office/officeart/2005/8/layout/matrix1"/>
    <dgm:cxn modelId="{26439A24-789A-4686-AF18-B5DB90C2E1AC}" srcId="{B05DA572-0524-4D2E-A5B1-082CF66CCC26}" destId="{C09BCCEB-93B9-4B9C-BB3D-9249B9847F1F}" srcOrd="2" destOrd="0" parTransId="{E9EBDDE7-BED9-4D73-9CFC-34A04B39F940}" sibTransId="{02F4B2E9-75BE-46E6-A1A4-0A379B3831F5}"/>
    <dgm:cxn modelId="{28825B84-9CB9-4217-96DB-E972729236AA}" type="presParOf" srcId="{802A28CC-A792-4C5C-B9AC-A22C07ED674E}" destId="{6FDABB40-09D0-44D8-88B4-A6D64CCB2566}" srcOrd="0" destOrd="0" presId="urn:microsoft.com/office/officeart/2005/8/layout/matrix1"/>
    <dgm:cxn modelId="{2B81E801-CEA2-4E88-9816-41389DD2E0C3}" type="presParOf" srcId="{6FDABB40-09D0-44D8-88B4-A6D64CCB2566}" destId="{EB3EE843-B9F5-4246-AB2E-07B15D244A3F}" srcOrd="0" destOrd="0" presId="urn:microsoft.com/office/officeart/2005/8/layout/matrix1"/>
    <dgm:cxn modelId="{A74A136C-4911-41B0-9962-72F2C1BAA20F}" type="presParOf" srcId="{6FDABB40-09D0-44D8-88B4-A6D64CCB2566}" destId="{CC35CA42-A522-4CB6-BF04-C05F4B7E6062}" srcOrd="1" destOrd="0" presId="urn:microsoft.com/office/officeart/2005/8/layout/matrix1"/>
    <dgm:cxn modelId="{132E005E-DA73-4202-8823-53569CB990C7}" type="presParOf" srcId="{6FDABB40-09D0-44D8-88B4-A6D64CCB2566}" destId="{14C23448-998F-444D-8653-CB20E80CA87D}" srcOrd="2" destOrd="0" presId="urn:microsoft.com/office/officeart/2005/8/layout/matrix1"/>
    <dgm:cxn modelId="{F399DE2D-0EF9-4B9C-98F2-B4E8962BFD6A}" type="presParOf" srcId="{6FDABB40-09D0-44D8-88B4-A6D64CCB2566}" destId="{13009239-9E6D-402E-8381-A651AC43A4FE}" srcOrd="3" destOrd="0" presId="urn:microsoft.com/office/officeart/2005/8/layout/matrix1"/>
    <dgm:cxn modelId="{BFD5BDE5-8200-4959-8152-65FB5EB7563E}" type="presParOf" srcId="{6FDABB40-09D0-44D8-88B4-A6D64CCB2566}" destId="{4D266B71-05CE-4B13-9281-2FF8CB39AE37}" srcOrd="4" destOrd="0" presId="urn:microsoft.com/office/officeart/2005/8/layout/matrix1"/>
    <dgm:cxn modelId="{193F919A-84A1-4164-8EC7-3265D5293C2E}" type="presParOf" srcId="{6FDABB40-09D0-44D8-88B4-A6D64CCB2566}" destId="{E2527AC4-6415-4C58-8834-8335937AB124}" srcOrd="5" destOrd="0" presId="urn:microsoft.com/office/officeart/2005/8/layout/matrix1"/>
    <dgm:cxn modelId="{EA14C689-5186-499B-BD81-5C209A942D69}" type="presParOf" srcId="{6FDABB40-09D0-44D8-88B4-A6D64CCB2566}" destId="{001909C5-80B6-4B15-8548-A1FC7BD6EADF}" srcOrd="6" destOrd="0" presId="urn:microsoft.com/office/officeart/2005/8/layout/matrix1"/>
    <dgm:cxn modelId="{690AABE0-4AA2-40BE-9025-44CD6B5DEA70}" type="presParOf" srcId="{6FDABB40-09D0-44D8-88B4-A6D64CCB2566}" destId="{97ED02D4-9B71-48DE-8A03-3CFF8C6C7F47}" srcOrd="7" destOrd="0" presId="urn:microsoft.com/office/officeart/2005/8/layout/matrix1"/>
    <dgm:cxn modelId="{A74EF661-7C32-457F-91C1-513FC453194C}" type="presParOf" srcId="{802A28CC-A792-4C5C-B9AC-A22C07ED674E}" destId="{F811205A-F6C4-41AD-A4AF-00927D8246E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C1DB8A-121B-4C5E-AA57-8F4A92AB1265}"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0C72E5E3-FA28-4057-80A4-7C233E48339D}">
      <dgm:prSet phldrT="[Text]" custT="1"/>
      <dgm:spPr>
        <a:solidFill>
          <a:srgbClr val="FFFF00"/>
        </a:solidFill>
      </dgm:spPr>
      <dgm:t>
        <a:bodyPr/>
        <a:lstStyle/>
        <a:p>
          <a:r>
            <a:rPr lang="en-US" sz="2800" b="1" dirty="0" smtClean="0">
              <a:solidFill>
                <a:srgbClr val="C00000"/>
              </a:solidFill>
            </a:rPr>
            <a:t>The Keys</a:t>
          </a:r>
          <a:endParaRPr lang="en-US" sz="2800" b="1" dirty="0">
            <a:solidFill>
              <a:srgbClr val="C00000"/>
            </a:solidFill>
          </a:endParaRPr>
        </a:p>
      </dgm:t>
    </dgm:pt>
    <dgm:pt modelId="{E587737C-ECD6-43CA-8C75-5C6D66DC9B5B}" type="parTrans" cxnId="{2A0C533A-1E76-4C59-A89D-896B1AD8A7F7}">
      <dgm:prSet/>
      <dgm:spPr/>
      <dgm:t>
        <a:bodyPr/>
        <a:lstStyle/>
        <a:p>
          <a:endParaRPr lang="en-US"/>
        </a:p>
      </dgm:t>
    </dgm:pt>
    <dgm:pt modelId="{FB7859FA-DD75-4464-9933-FD842A131887}" type="sibTrans" cxnId="{2A0C533A-1E76-4C59-A89D-896B1AD8A7F7}">
      <dgm:prSet/>
      <dgm:spPr/>
      <dgm:t>
        <a:bodyPr/>
        <a:lstStyle/>
        <a:p>
          <a:endParaRPr lang="en-US"/>
        </a:p>
      </dgm:t>
    </dgm:pt>
    <dgm:pt modelId="{FF4790E1-E7F7-4355-9858-125283747663}">
      <dgm:prSet phldrT="[Text]"/>
      <dgm:spPr>
        <a:solidFill>
          <a:schemeClr val="accent6">
            <a:lumMod val="75000"/>
          </a:schemeClr>
        </a:solidFill>
      </dgm:spPr>
      <dgm:t>
        <a:bodyPr/>
        <a:lstStyle/>
        <a:p>
          <a:r>
            <a:rPr lang="en-US" dirty="0" smtClean="0"/>
            <a:t>Family</a:t>
          </a:r>
          <a:endParaRPr lang="en-US" dirty="0"/>
        </a:p>
      </dgm:t>
    </dgm:pt>
    <dgm:pt modelId="{DB6C19FB-5578-45F4-A182-9E8B4B3634C4}" type="parTrans" cxnId="{A25EB0BB-2899-47C5-AF69-2E9B3BB257CA}">
      <dgm:prSet/>
      <dgm:spPr/>
      <dgm:t>
        <a:bodyPr/>
        <a:lstStyle/>
        <a:p>
          <a:endParaRPr lang="en-US"/>
        </a:p>
      </dgm:t>
    </dgm:pt>
    <dgm:pt modelId="{28DB9CD8-C51E-4ED2-B6C5-5FFE4EA27D72}" type="sibTrans" cxnId="{A25EB0BB-2899-47C5-AF69-2E9B3BB257CA}">
      <dgm:prSet/>
      <dgm:spPr/>
      <dgm:t>
        <a:bodyPr/>
        <a:lstStyle/>
        <a:p>
          <a:endParaRPr lang="en-US"/>
        </a:p>
      </dgm:t>
    </dgm:pt>
    <dgm:pt modelId="{4BDF1C07-AFCC-4394-B6C4-5508CE60FBC3}">
      <dgm:prSet phldrT="[Text]"/>
      <dgm:spPr>
        <a:solidFill>
          <a:schemeClr val="accent3">
            <a:lumMod val="75000"/>
          </a:schemeClr>
        </a:solidFill>
      </dgm:spPr>
      <dgm:t>
        <a:bodyPr/>
        <a:lstStyle/>
        <a:p>
          <a:r>
            <a:rPr lang="en-US" dirty="0" smtClean="0"/>
            <a:t>Food</a:t>
          </a:r>
          <a:endParaRPr lang="en-US" dirty="0"/>
        </a:p>
      </dgm:t>
    </dgm:pt>
    <dgm:pt modelId="{510AE279-F7A5-4EDE-88F8-572EC22BD662}" type="parTrans" cxnId="{E27FE6B8-C4F0-4DAA-B3CC-325466299A65}">
      <dgm:prSet/>
      <dgm:spPr/>
      <dgm:t>
        <a:bodyPr/>
        <a:lstStyle/>
        <a:p>
          <a:endParaRPr lang="en-US"/>
        </a:p>
      </dgm:t>
    </dgm:pt>
    <dgm:pt modelId="{63E64B25-0EB7-4CE1-B87B-0AD0AB02A1CC}" type="sibTrans" cxnId="{E27FE6B8-C4F0-4DAA-B3CC-325466299A65}">
      <dgm:prSet/>
      <dgm:spPr/>
      <dgm:t>
        <a:bodyPr/>
        <a:lstStyle/>
        <a:p>
          <a:endParaRPr lang="en-US"/>
        </a:p>
      </dgm:t>
    </dgm:pt>
    <dgm:pt modelId="{DA098EA8-66A5-455B-8257-66714C528080}">
      <dgm:prSet phldrT="[Text]"/>
      <dgm:spPr>
        <a:solidFill>
          <a:srgbClr val="C00000"/>
        </a:solidFill>
      </dgm:spPr>
      <dgm:t>
        <a:bodyPr/>
        <a:lstStyle/>
        <a:p>
          <a:r>
            <a:rPr lang="en-US" dirty="0" smtClean="0"/>
            <a:t>Purpose</a:t>
          </a:r>
          <a:endParaRPr lang="en-US" dirty="0"/>
        </a:p>
      </dgm:t>
    </dgm:pt>
    <dgm:pt modelId="{3758E434-9D2D-4295-B78B-EB00CDF42D05}" type="parTrans" cxnId="{011363EB-0BBF-4300-B1E1-0F94E960547F}">
      <dgm:prSet/>
      <dgm:spPr/>
      <dgm:t>
        <a:bodyPr/>
        <a:lstStyle/>
        <a:p>
          <a:endParaRPr lang="en-US"/>
        </a:p>
      </dgm:t>
    </dgm:pt>
    <dgm:pt modelId="{1BAF52B0-47F3-41AA-B33D-14A1F45155C7}" type="sibTrans" cxnId="{011363EB-0BBF-4300-B1E1-0F94E960547F}">
      <dgm:prSet/>
      <dgm:spPr/>
      <dgm:t>
        <a:bodyPr/>
        <a:lstStyle/>
        <a:p>
          <a:endParaRPr lang="en-US"/>
        </a:p>
      </dgm:t>
    </dgm:pt>
    <dgm:pt modelId="{C01D420B-E84A-40AB-B1C7-52C3D261251E}">
      <dgm:prSet phldrT="[Text]"/>
      <dgm:spPr>
        <a:solidFill>
          <a:schemeClr val="accent4">
            <a:lumMod val="75000"/>
          </a:schemeClr>
        </a:solidFill>
      </dgm:spPr>
      <dgm:t>
        <a:bodyPr/>
        <a:lstStyle/>
        <a:p>
          <a:r>
            <a:rPr lang="en-US" dirty="0" smtClean="0"/>
            <a:t>Faith</a:t>
          </a:r>
          <a:endParaRPr lang="en-US" dirty="0"/>
        </a:p>
      </dgm:t>
    </dgm:pt>
    <dgm:pt modelId="{CC4A64BA-1084-4D10-9B6F-1B79B471AAD6}" type="parTrans" cxnId="{E78D4EE8-9D61-4325-9876-9134D451330A}">
      <dgm:prSet/>
      <dgm:spPr/>
      <dgm:t>
        <a:bodyPr/>
        <a:lstStyle/>
        <a:p>
          <a:endParaRPr lang="en-US"/>
        </a:p>
      </dgm:t>
    </dgm:pt>
    <dgm:pt modelId="{0E2CABF3-B9E8-4097-B333-491744A77F8A}" type="sibTrans" cxnId="{E78D4EE8-9D61-4325-9876-9134D451330A}">
      <dgm:prSet/>
      <dgm:spPr/>
      <dgm:t>
        <a:bodyPr/>
        <a:lstStyle/>
        <a:p>
          <a:endParaRPr lang="en-US"/>
        </a:p>
      </dgm:t>
    </dgm:pt>
    <dgm:pt modelId="{BF1753F8-1DE2-451D-8D45-D242DBDDAD4A}" type="pres">
      <dgm:prSet presAssocID="{17C1DB8A-121B-4C5E-AA57-8F4A92AB1265}" presName="Name0" presStyleCnt="0">
        <dgm:presLayoutVars>
          <dgm:chMax val="1"/>
          <dgm:dir/>
          <dgm:animLvl val="ctr"/>
          <dgm:resizeHandles val="exact"/>
        </dgm:presLayoutVars>
      </dgm:prSet>
      <dgm:spPr/>
      <dgm:t>
        <a:bodyPr/>
        <a:lstStyle/>
        <a:p>
          <a:endParaRPr lang="en-US"/>
        </a:p>
      </dgm:t>
    </dgm:pt>
    <dgm:pt modelId="{3DD7235C-E50E-41C2-B19A-C325E4D204C9}" type="pres">
      <dgm:prSet presAssocID="{0C72E5E3-FA28-4057-80A4-7C233E48339D}" presName="centerShape" presStyleLbl="node0" presStyleIdx="0" presStyleCnt="1"/>
      <dgm:spPr/>
      <dgm:t>
        <a:bodyPr/>
        <a:lstStyle/>
        <a:p>
          <a:endParaRPr lang="en-US"/>
        </a:p>
      </dgm:t>
    </dgm:pt>
    <dgm:pt modelId="{8BAFB5C0-72AE-458A-9B45-35187A0181C5}" type="pres">
      <dgm:prSet presAssocID="{DB6C19FB-5578-45F4-A182-9E8B4B3634C4}" presName="parTrans" presStyleLbl="sibTrans2D1" presStyleIdx="0" presStyleCnt="4"/>
      <dgm:spPr/>
      <dgm:t>
        <a:bodyPr/>
        <a:lstStyle/>
        <a:p>
          <a:endParaRPr lang="en-US"/>
        </a:p>
      </dgm:t>
    </dgm:pt>
    <dgm:pt modelId="{04CD80A0-5037-47A0-B7AF-E3B4838C9C18}" type="pres">
      <dgm:prSet presAssocID="{DB6C19FB-5578-45F4-A182-9E8B4B3634C4}" presName="connectorText" presStyleLbl="sibTrans2D1" presStyleIdx="0" presStyleCnt="4"/>
      <dgm:spPr/>
      <dgm:t>
        <a:bodyPr/>
        <a:lstStyle/>
        <a:p>
          <a:endParaRPr lang="en-US"/>
        </a:p>
      </dgm:t>
    </dgm:pt>
    <dgm:pt modelId="{880D9512-69D8-491F-8A5B-1A4FE2EDB1D7}" type="pres">
      <dgm:prSet presAssocID="{FF4790E1-E7F7-4355-9858-125283747663}" presName="node" presStyleLbl="node1" presStyleIdx="0" presStyleCnt="4">
        <dgm:presLayoutVars>
          <dgm:bulletEnabled val="1"/>
        </dgm:presLayoutVars>
      </dgm:prSet>
      <dgm:spPr/>
      <dgm:t>
        <a:bodyPr/>
        <a:lstStyle/>
        <a:p>
          <a:endParaRPr lang="en-US"/>
        </a:p>
      </dgm:t>
    </dgm:pt>
    <dgm:pt modelId="{092A6907-654A-4466-B850-5A00C96C46C1}" type="pres">
      <dgm:prSet presAssocID="{510AE279-F7A5-4EDE-88F8-572EC22BD662}" presName="parTrans" presStyleLbl="sibTrans2D1" presStyleIdx="1" presStyleCnt="4"/>
      <dgm:spPr/>
      <dgm:t>
        <a:bodyPr/>
        <a:lstStyle/>
        <a:p>
          <a:endParaRPr lang="en-US"/>
        </a:p>
      </dgm:t>
    </dgm:pt>
    <dgm:pt modelId="{F7C4A5B0-B35D-45C0-85D4-6D56098159B4}" type="pres">
      <dgm:prSet presAssocID="{510AE279-F7A5-4EDE-88F8-572EC22BD662}" presName="connectorText" presStyleLbl="sibTrans2D1" presStyleIdx="1" presStyleCnt="4"/>
      <dgm:spPr/>
      <dgm:t>
        <a:bodyPr/>
        <a:lstStyle/>
        <a:p>
          <a:endParaRPr lang="en-US"/>
        </a:p>
      </dgm:t>
    </dgm:pt>
    <dgm:pt modelId="{2E16C6D7-9B66-46BB-B152-6BF4DD6C0669}" type="pres">
      <dgm:prSet presAssocID="{4BDF1C07-AFCC-4394-B6C4-5508CE60FBC3}" presName="node" presStyleLbl="node1" presStyleIdx="1" presStyleCnt="4">
        <dgm:presLayoutVars>
          <dgm:bulletEnabled val="1"/>
        </dgm:presLayoutVars>
      </dgm:prSet>
      <dgm:spPr/>
      <dgm:t>
        <a:bodyPr/>
        <a:lstStyle/>
        <a:p>
          <a:endParaRPr lang="en-US"/>
        </a:p>
      </dgm:t>
    </dgm:pt>
    <dgm:pt modelId="{D6EAE07B-5C84-4523-A41C-96F918927FCA}" type="pres">
      <dgm:prSet presAssocID="{3758E434-9D2D-4295-B78B-EB00CDF42D05}" presName="parTrans" presStyleLbl="sibTrans2D1" presStyleIdx="2" presStyleCnt="4"/>
      <dgm:spPr/>
      <dgm:t>
        <a:bodyPr/>
        <a:lstStyle/>
        <a:p>
          <a:endParaRPr lang="en-US"/>
        </a:p>
      </dgm:t>
    </dgm:pt>
    <dgm:pt modelId="{38E01EDE-4F94-4EE6-8C9D-8673473C5818}" type="pres">
      <dgm:prSet presAssocID="{3758E434-9D2D-4295-B78B-EB00CDF42D05}" presName="connectorText" presStyleLbl="sibTrans2D1" presStyleIdx="2" presStyleCnt="4"/>
      <dgm:spPr/>
      <dgm:t>
        <a:bodyPr/>
        <a:lstStyle/>
        <a:p>
          <a:endParaRPr lang="en-US"/>
        </a:p>
      </dgm:t>
    </dgm:pt>
    <dgm:pt modelId="{ECE18AFD-C76B-44A2-B265-911386FA53A7}" type="pres">
      <dgm:prSet presAssocID="{DA098EA8-66A5-455B-8257-66714C528080}" presName="node" presStyleLbl="node1" presStyleIdx="2" presStyleCnt="4">
        <dgm:presLayoutVars>
          <dgm:bulletEnabled val="1"/>
        </dgm:presLayoutVars>
      </dgm:prSet>
      <dgm:spPr/>
      <dgm:t>
        <a:bodyPr/>
        <a:lstStyle/>
        <a:p>
          <a:endParaRPr lang="en-US"/>
        </a:p>
      </dgm:t>
    </dgm:pt>
    <dgm:pt modelId="{4BCB06AB-00D0-424D-831C-0ECEC9DC2793}" type="pres">
      <dgm:prSet presAssocID="{CC4A64BA-1084-4D10-9B6F-1B79B471AAD6}" presName="parTrans" presStyleLbl="sibTrans2D1" presStyleIdx="3" presStyleCnt="4"/>
      <dgm:spPr/>
      <dgm:t>
        <a:bodyPr/>
        <a:lstStyle/>
        <a:p>
          <a:endParaRPr lang="en-US"/>
        </a:p>
      </dgm:t>
    </dgm:pt>
    <dgm:pt modelId="{426E1E8F-5C57-4214-BF62-F25643F44DE2}" type="pres">
      <dgm:prSet presAssocID="{CC4A64BA-1084-4D10-9B6F-1B79B471AAD6}" presName="connectorText" presStyleLbl="sibTrans2D1" presStyleIdx="3" presStyleCnt="4"/>
      <dgm:spPr/>
      <dgm:t>
        <a:bodyPr/>
        <a:lstStyle/>
        <a:p>
          <a:endParaRPr lang="en-US"/>
        </a:p>
      </dgm:t>
    </dgm:pt>
    <dgm:pt modelId="{6E43E482-FD48-4941-A19A-28A68E8C0F96}" type="pres">
      <dgm:prSet presAssocID="{C01D420B-E84A-40AB-B1C7-52C3D261251E}" presName="node" presStyleLbl="node1" presStyleIdx="3" presStyleCnt="4">
        <dgm:presLayoutVars>
          <dgm:bulletEnabled val="1"/>
        </dgm:presLayoutVars>
      </dgm:prSet>
      <dgm:spPr/>
      <dgm:t>
        <a:bodyPr/>
        <a:lstStyle/>
        <a:p>
          <a:endParaRPr lang="en-US"/>
        </a:p>
      </dgm:t>
    </dgm:pt>
  </dgm:ptLst>
  <dgm:cxnLst>
    <dgm:cxn modelId="{719360FD-B3E6-4CBF-B544-1542D86FED65}" type="presOf" srcId="{0C72E5E3-FA28-4057-80A4-7C233E48339D}" destId="{3DD7235C-E50E-41C2-B19A-C325E4D204C9}" srcOrd="0" destOrd="0" presId="urn:microsoft.com/office/officeart/2005/8/layout/radial5"/>
    <dgm:cxn modelId="{CB56934A-E380-4E58-82ED-F32D01E3E177}" type="presOf" srcId="{17C1DB8A-121B-4C5E-AA57-8F4A92AB1265}" destId="{BF1753F8-1DE2-451D-8D45-D242DBDDAD4A}" srcOrd="0" destOrd="0" presId="urn:microsoft.com/office/officeart/2005/8/layout/radial5"/>
    <dgm:cxn modelId="{1AC8E303-4CAC-43E3-AD97-93EED7C0AE3B}" type="presOf" srcId="{3758E434-9D2D-4295-B78B-EB00CDF42D05}" destId="{D6EAE07B-5C84-4523-A41C-96F918927FCA}" srcOrd="0" destOrd="0" presId="urn:microsoft.com/office/officeart/2005/8/layout/radial5"/>
    <dgm:cxn modelId="{E27FE6B8-C4F0-4DAA-B3CC-325466299A65}" srcId="{0C72E5E3-FA28-4057-80A4-7C233E48339D}" destId="{4BDF1C07-AFCC-4394-B6C4-5508CE60FBC3}" srcOrd="1" destOrd="0" parTransId="{510AE279-F7A5-4EDE-88F8-572EC22BD662}" sibTransId="{63E64B25-0EB7-4CE1-B87B-0AD0AB02A1CC}"/>
    <dgm:cxn modelId="{1892F9A4-7079-45B6-80E9-FD90CC83A368}" type="presOf" srcId="{510AE279-F7A5-4EDE-88F8-572EC22BD662}" destId="{F7C4A5B0-B35D-45C0-85D4-6D56098159B4}" srcOrd="1" destOrd="0" presId="urn:microsoft.com/office/officeart/2005/8/layout/radial5"/>
    <dgm:cxn modelId="{A755019B-401C-4F39-9829-0BCEA40DE753}" type="presOf" srcId="{4BDF1C07-AFCC-4394-B6C4-5508CE60FBC3}" destId="{2E16C6D7-9B66-46BB-B152-6BF4DD6C0669}" srcOrd="0" destOrd="0" presId="urn:microsoft.com/office/officeart/2005/8/layout/radial5"/>
    <dgm:cxn modelId="{011363EB-0BBF-4300-B1E1-0F94E960547F}" srcId="{0C72E5E3-FA28-4057-80A4-7C233E48339D}" destId="{DA098EA8-66A5-455B-8257-66714C528080}" srcOrd="2" destOrd="0" parTransId="{3758E434-9D2D-4295-B78B-EB00CDF42D05}" sibTransId="{1BAF52B0-47F3-41AA-B33D-14A1F45155C7}"/>
    <dgm:cxn modelId="{D0467E6C-E7B1-41EF-A278-47D58DD9CB64}" type="presOf" srcId="{510AE279-F7A5-4EDE-88F8-572EC22BD662}" destId="{092A6907-654A-4466-B850-5A00C96C46C1}" srcOrd="0" destOrd="0" presId="urn:microsoft.com/office/officeart/2005/8/layout/radial5"/>
    <dgm:cxn modelId="{0A06C7DA-36AD-4B97-90D0-F847A5983E8F}" type="presOf" srcId="{CC4A64BA-1084-4D10-9B6F-1B79B471AAD6}" destId="{4BCB06AB-00D0-424D-831C-0ECEC9DC2793}" srcOrd="0" destOrd="0" presId="urn:microsoft.com/office/officeart/2005/8/layout/radial5"/>
    <dgm:cxn modelId="{D214C3FB-782B-42C1-BE25-BE7C48495F11}" type="presOf" srcId="{DB6C19FB-5578-45F4-A182-9E8B4B3634C4}" destId="{8BAFB5C0-72AE-458A-9B45-35187A0181C5}" srcOrd="0" destOrd="0" presId="urn:microsoft.com/office/officeart/2005/8/layout/radial5"/>
    <dgm:cxn modelId="{9253267B-C472-49DD-8B3F-BB6F20137737}" type="presOf" srcId="{FF4790E1-E7F7-4355-9858-125283747663}" destId="{880D9512-69D8-491F-8A5B-1A4FE2EDB1D7}" srcOrd="0" destOrd="0" presId="urn:microsoft.com/office/officeart/2005/8/layout/radial5"/>
    <dgm:cxn modelId="{A25EB0BB-2899-47C5-AF69-2E9B3BB257CA}" srcId="{0C72E5E3-FA28-4057-80A4-7C233E48339D}" destId="{FF4790E1-E7F7-4355-9858-125283747663}" srcOrd="0" destOrd="0" parTransId="{DB6C19FB-5578-45F4-A182-9E8B4B3634C4}" sibTransId="{28DB9CD8-C51E-4ED2-B6C5-5FFE4EA27D72}"/>
    <dgm:cxn modelId="{2A0C533A-1E76-4C59-A89D-896B1AD8A7F7}" srcId="{17C1DB8A-121B-4C5E-AA57-8F4A92AB1265}" destId="{0C72E5E3-FA28-4057-80A4-7C233E48339D}" srcOrd="0" destOrd="0" parTransId="{E587737C-ECD6-43CA-8C75-5C6D66DC9B5B}" sibTransId="{FB7859FA-DD75-4464-9933-FD842A131887}"/>
    <dgm:cxn modelId="{6C0744C0-8A4E-40E6-BF00-0DDA9149CD9A}" type="presOf" srcId="{CC4A64BA-1084-4D10-9B6F-1B79B471AAD6}" destId="{426E1E8F-5C57-4214-BF62-F25643F44DE2}" srcOrd="1" destOrd="0" presId="urn:microsoft.com/office/officeart/2005/8/layout/radial5"/>
    <dgm:cxn modelId="{E78D4EE8-9D61-4325-9876-9134D451330A}" srcId="{0C72E5E3-FA28-4057-80A4-7C233E48339D}" destId="{C01D420B-E84A-40AB-B1C7-52C3D261251E}" srcOrd="3" destOrd="0" parTransId="{CC4A64BA-1084-4D10-9B6F-1B79B471AAD6}" sibTransId="{0E2CABF3-B9E8-4097-B333-491744A77F8A}"/>
    <dgm:cxn modelId="{E2F02CCA-9761-4FD2-BDE4-ED7FF29BE018}" type="presOf" srcId="{3758E434-9D2D-4295-B78B-EB00CDF42D05}" destId="{38E01EDE-4F94-4EE6-8C9D-8673473C5818}" srcOrd="1" destOrd="0" presId="urn:microsoft.com/office/officeart/2005/8/layout/radial5"/>
    <dgm:cxn modelId="{A62C6F52-8D73-4A8E-80FE-1701B8FAEB40}" type="presOf" srcId="{C01D420B-E84A-40AB-B1C7-52C3D261251E}" destId="{6E43E482-FD48-4941-A19A-28A68E8C0F96}" srcOrd="0" destOrd="0" presId="urn:microsoft.com/office/officeart/2005/8/layout/radial5"/>
    <dgm:cxn modelId="{379C39E6-F0F9-4146-9924-114A410D5380}" type="presOf" srcId="{DB6C19FB-5578-45F4-A182-9E8B4B3634C4}" destId="{04CD80A0-5037-47A0-B7AF-E3B4838C9C18}" srcOrd="1" destOrd="0" presId="urn:microsoft.com/office/officeart/2005/8/layout/radial5"/>
    <dgm:cxn modelId="{64338786-7CFD-4B8B-ABF2-7F41FEB4CC6D}" type="presOf" srcId="{DA098EA8-66A5-455B-8257-66714C528080}" destId="{ECE18AFD-C76B-44A2-B265-911386FA53A7}" srcOrd="0" destOrd="0" presId="urn:microsoft.com/office/officeart/2005/8/layout/radial5"/>
    <dgm:cxn modelId="{9C8A1493-E6D8-45D5-AB6B-4DF59BC299C5}" type="presParOf" srcId="{BF1753F8-1DE2-451D-8D45-D242DBDDAD4A}" destId="{3DD7235C-E50E-41C2-B19A-C325E4D204C9}" srcOrd="0" destOrd="0" presId="urn:microsoft.com/office/officeart/2005/8/layout/radial5"/>
    <dgm:cxn modelId="{2CF0656F-4AA5-418E-AD82-50D43F58C5FF}" type="presParOf" srcId="{BF1753F8-1DE2-451D-8D45-D242DBDDAD4A}" destId="{8BAFB5C0-72AE-458A-9B45-35187A0181C5}" srcOrd="1" destOrd="0" presId="urn:microsoft.com/office/officeart/2005/8/layout/radial5"/>
    <dgm:cxn modelId="{F176B6D9-8358-44C2-8061-7AA16504D057}" type="presParOf" srcId="{8BAFB5C0-72AE-458A-9B45-35187A0181C5}" destId="{04CD80A0-5037-47A0-B7AF-E3B4838C9C18}" srcOrd="0" destOrd="0" presId="urn:microsoft.com/office/officeart/2005/8/layout/radial5"/>
    <dgm:cxn modelId="{7D94CA1F-6078-4550-99BA-90AE7D7B10C4}" type="presParOf" srcId="{BF1753F8-1DE2-451D-8D45-D242DBDDAD4A}" destId="{880D9512-69D8-491F-8A5B-1A4FE2EDB1D7}" srcOrd="2" destOrd="0" presId="urn:microsoft.com/office/officeart/2005/8/layout/radial5"/>
    <dgm:cxn modelId="{123CDDA0-2295-4793-AAFA-B8B98791DE0B}" type="presParOf" srcId="{BF1753F8-1DE2-451D-8D45-D242DBDDAD4A}" destId="{092A6907-654A-4466-B850-5A00C96C46C1}" srcOrd="3" destOrd="0" presId="urn:microsoft.com/office/officeart/2005/8/layout/radial5"/>
    <dgm:cxn modelId="{6AE09CFF-C650-4388-8CB9-DC858F3EB38E}" type="presParOf" srcId="{092A6907-654A-4466-B850-5A00C96C46C1}" destId="{F7C4A5B0-B35D-45C0-85D4-6D56098159B4}" srcOrd="0" destOrd="0" presId="urn:microsoft.com/office/officeart/2005/8/layout/radial5"/>
    <dgm:cxn modelId="{D6A0D407-4216-41F9-9BA3-02FD15407976}" type="presParOf" srcId="{BF1753F8-1DE2-451D-8D45-D242DBDDAD4A}" destId="{2E16C6D7-9B66-46BB-B152-6BF4DD6C0669}" srcOrd="4" destOrd="0" presId="urn:microsoft.com/office/officeart/2005/8/layout/radial5"/>
    <dgm:cxn modelId="{EBD7B070-E28B-49D1-9ADB-D948B02DD93F}" type="presParOf" srcId="{BF1753F8-1DE2-451D-8D45-D242DBDDAD4A}" destId="{D6EAE07B-5C84-4523-A41C-96F918927FCA}" srcOrd="5" destOrd="0" presId="urn:microsoft.com/office/officeart/2005/8/layout/radial5"/>
    <dgm:cxn modelId="{CA1FF58B-731C-4402-96D0-1DB94C0982C8}" type="presParOf" srcId="{D6EAE07B-5C84-4523-A41C-96F918927FCA}" destId="{38E01EDE-4F94-4EE6-8C9D-8673473C5818}" srcOrd="0" destOrd="0" presId="urn:microsoft.com/office/officeart/2005/8/layout/radial5"/>
    <dgm:cxn modelId="{EA488D10-867E-43CF-9069-ACE368E02A9F}" type="presParOf" srcId="{BF1753F8-1DE2-451D-8D45-D242DBDDAD4A}" destId="{ECE18AFD-C76B-44A2-B265-911386FA53A7}" srcOrd="6" destOrd="0" presId="urn:microsoft.com/office/officeart/2005/8/layout/radial5"/>
    <dgm:cxn modelId="{C508724E-FD72-43A4-960C-D3682DA031C2}" type="presParOf" srcId="{BF1753F8-1DE2-451D-8D45-D242DBDDAD4A}" destId="{4BCB06AB-00D0-424D-831C-0ECEC9DC2793}" srcOrd="7" destOrd="0" presId="urn:microsoft.com/office/officeart/2005/8/layout/radial5"/>
    <dgm:cxn modelId="{7AF49B32-1366-4B6F-A8DB-F60A74C7194E}" type="presParOf" srcId="{4BCB06AB-00D0-424D-831C-0ECEC9DC2793}" destId="{426E1E8F-5C57-4214-BF62-F25643F44DE2}" srcOrd="0" destOrd="0" presId="urn:microsoft.com/office/officeart/2005/8/layout/radial5"/>
    <dgm:cxn modelId="{CE9306A8-A8FA-43C3-A78D-BD162F4855A4}" type="presParOf" srcId="{BF1753F8-1DE2-451D-8D45-D242DBDDAD4A}" destId="{6E43E482-FD48-4941-A19A-28A68E8C0F96}"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D3BDBD-A901-4B63-BB39-04702FF45E1A}"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EAB84EEE-9302-4573-84B9-273FBDF8C5D5}">
      <dgm:prSet phldrT="[Text]"/>
      <dgm:spPr/>
      <dgm:t>
        <a:bodyPr/>
        <a:lstStyle/>
        <a:p>
          <a:r>
            <a:rPr lang="en-US" dirty="0" smtClean="0"/>
            <a:t>Health care best in CA</a:t>
          </a:r>
          <a:endParaRPr lang="en-US" dirty="0"/>
        </a:p>
      </dgm:t>
    </dgm:pt>
    <dgm:pt modelId="{AB4628DD-9530-483D-ACDE-AE9F5AF4E650}" type="parTrans" cxnId="{0CAD190F-3BF7-497C-814E-85C2F8B56D3E}">
      <dgm:prSet/>
      <dgm:spPr/>
      <dgm:t>
        <a:bodyPr/>
        <a:lstStyle/>
        <a:p>
          <a:endParaRPr lang="en-US"/>
        </a:p>
      </dgm:t>
    </dgm:pt>
    <dgm:pt modelId="{71DC7F04-B0D0-45DE-BBDC-D79151AF006E}" type="sibTrans" cxnId="{0CAD190F-3BF7-497C-814E-85C2F8B56D3E}">
      <dgm:prSet/>
      <dgm:spPr/>
      <dgm:t>
        <a:bodyPr/>
        <a:lstStyle/>
        <a:p>
          <a:endParaRPr lang="en-US"/>
        </a:p>
      </dgm:t>
    </dgm:pt>
    <dgm:pt modelId="{4E926DAF-083C-4776-9B34-FDAD79DE541B}">
      <dgm:prSet phldrT="[Text]"/>
      <dgm:spPr/>
      <dgm:t>
        <a:bodyPr/>
        <a:lstStyle/>
        <a:p>
          <a:r>
            <a:rPr lang="en-US" dirty="0" smtClean="0"/>
            <a:t>Good immunizations programs, clinic </a:t>
          </a:r>
        </a:p>
        <a:p>
          <a:r>
            <a:rPr lang="en-US" dirty="0" smtClean="0"/>
            <a:t>Best Sewage and Water</a:t>
          </a:r>
          <a:endParaRPr lang="en-US" dirty="0"/>
        </a:p>
      </dgm:t>
    </dgm:pt>
    <dgm:pt modelId="{CEA0223E-25C7-4E65-9241-DEF61B41D6B0}" type="parTrans" cxnId="{6193E896-38B1-426C-9070-B37935C596F1}">
      <dgm:prSet/>
      <dgm:spPr/>
      <dgm:t>
        <a:bodyPr/>
        <a:lstStyle/>
        <a:p>
          <a:endParaRPr lang="en-US"/>
        </a:p>
      </dgm:t>
    </dgm:pt>
    <dgm:pt modelId="{9172CCAC-F433-48CE-9E17-8BCBF2DAC5C0}" type="sibTrans" cxnId="{6193E896-38B1-426C-9070-B37935C596F1}">
      <dgm:prSet/>
      <dgm:spPr/>
      <dgm:t>
        <a:bodyPr/>
        <a:lstStyle/>
        <a:p>
          <a:endParaRPr lang="en-US"/>
        </a:p>
      </dgm:t>
    </dgm:pt>
    <dgm:pt modelId="{59D07705-9A15-46F3-8A9C-19584657BD0F}">
      <dgm:prSet phldrT="[Text]"/>
      <dgm:spPr/>
      <dgm:t>
        <a:bodyPr/>
        <a:lstStyle/>
        <a:p>
          <a:r>
            <a:rPr lang="en-US" dirty="0" smtClean="0"/>
            <a:t>Relationships</a:t>
          </a:r>
          <a:endParaRPr lang="en-US" dirty="0"/>
        </a:p>
      </dgm:t>
    </dgm:pt>
    <dgm:pt modelId="{160A4BF7-2D5C-44A0-9297-18D1BFD1D135}" type="parTrans" cxnId="{B78E998E-AA0C-4698-AF16-0CB49AB3D044}">
      <dgm:prSet/>
      <dgm:spPr/>
      <dgm:t>
        <a:bodyPr/>
        <a:lstStyle/>
        <a:p>
          <a:endParaRPr lang="en-US"/>
        </a:p>
      </dgm:t>
    </dgm:pt>
    <dgm:pt modelId="{8CD85697-2949-487E-A6C5-9AAE98757423}" type="sibTrans" cxnId="{B78E998E-AA0C-4698-AF16-0CB49AB3D044}">
      <dgm:prSet/>
      <dgm:spPr/>
      <dgm:t>
        <a:bodyPr/>
        <a:lstStyle/>
        <a:p>
          <a:endParaRPr lang="en-US"/>
        </a:p>
      </dgm:t>
    </dgm:pt>
    <dgm:pt modelId="{0899585F-69AB-49A8-B9AE-83A56D2C53CF}">
      <dgm:prSet phldrT="[Text]"/>
      <dgm:spPr/>
      <dgm:t>
        <a:bodyPr/>
        <a:lstStyle/>
        <a:p>
          <a:r>
            <a:rPr lang="en-US" dirty="0" smtClean="0"/>
            <a:t>Marriage very important, but promiscuity accepted</a:t>
          </a:r>
          <a:endParaRPr lang="en-US" dirty="0"/>
        </a:p>
      </dgm:t>
    </dgm:pt>
    <dgm:pt modelId="{8A3DB79C-8E6D-47AD-86F5-E796FBF264CA}" type="parTrans" cxnId="{636A82B0-9752-41DF-ABEA-3E5064D6C1F8}">
      <dgm:prSet/>
      <dgm:spPr/>
      <dgm:t>
        <a:bodyPr/>
        <a:lstStyle/>
        <a:p>
          <a:endParaRPr lang="en-US"/>
        </a:p>
      </dgm:t>
    </dgm:pt>
    <dgm:pt modelId="{66E826EE-4FB2-445E-BAC7-5F3C6E154FE5}" type="sibTrans" cxnId="{636A82B0-9752-41DF-ABEA-3E5064D6C1F8}">
      <dgm:prSet/>
      <dgm:spPr/>
      <dgm:t>
        <a:bodyPr/>
        <a:lstStyle/>
        <a:p>
          <a:endParaRPr lang="en-US"/>
        </a:p>
      </dgm:t>
    </dgm:pt>
    <dgm:pt modelId="{1269CD0C-1B6E-4502-9B5A-41FED09DA316}">
      <dgm:prSet phldrT="[Text]"/>
      <dgm:spPr/>
      <dgm:t>
        <a:bodyPr/>
        <a:lstStyle/>
        <a:p>
          <a:r>
            <a:rPr lang="en-US" dirty="0" smtClean="0"/>
            <a:t>Cancer</a:t>
          </a:r>
          <a:endParaRPr lang="en-US" dirty="0"/>
        </a:p>
      </dgm:t>
    </dgm:pt>
    <dgm:pt modelId="{55078EF3-3593-4587-A21B-4866313A392C}" type="parTrans" cxnId="{04BADEFD-486F-4F19-89A5-F95F292590F4}">
      <dgm:prSet/>
      <dgm:spPr/>
      <dgm:t>
        <a:bodyPr/>
        <a:lstStyle/>
        <a:p>
          <a:endParaRPr lang="en-US"/>
        </a:p>
      </dgm:t>
    </dgm:pt>
    <dgm:pt modelId="{1E4F4670-15A4-43DC-9A8D-F59D247AD4FC}" type="sibTrans" cxnId="{04BADEFD-486F-4F19-89A5-F95F292590F4}">
      <dgm:prSet/>
      <dgm:spPr/>
      <dgm:t>
        <a:bodyPr/>
        <a:lstStyle/>
        <a:p>
          <a:endParaRPr lang="en-US"/>
        </a:p>
      </dgm:t>
    </dgm:pt>
    <dgm:pt modelId="{293B3A2F-4F70-41C1-899D-24989E0695F5}">
      <dgm:prSet phldrT="[Text]"/>
      <dgm:spPr/>
      <dgm:t>
        <a:bodyPr/>
        <a:lstStyle/>
        <a:p>
          <a:r>
            <a:rPr lang="en-US" dirty="0" smtClean="0"/>
            <a:t>Countries lowest cancer rate, mortality rate much lower</a:t>
          </a:r>
          <a:endParaRPr lang="en-US" dirty="0"/>
        </a:p>
      </dgm:t>
    </dgm:pt>
    <dgm:pt modelId="{600399B8-B176-4537-8AD5-B72CB62492EE}" type="parTrans" cxnId="{DD1F12A6-7E08-4EC6-92B5-DBF0BF57AE51}">
      <dgm:prSet/>
      <dgm:spPr/>
      <dgm:t>
        <a:bodyPr/>
        <a:lstStyle/>
        <a:p>
          <a:endParaRPr lang="en-US"/>
        </a:p>
      </dgm:t>
    </dgm:pt>
    <dgm:pt modelId="{BD039AB8-75C2-4A58-B9F1-5DDEBA04AFC1}" type="sibTrans" cxnId="{DD1F12A6-7E08-4EC6-92B5-DBF0BF57AE51}">
      <dgm:prSet/>
      <dgm:spPr/>
      <dgm:t>
        <a:bodyPr/>
        <a:lstStyle/>
        <a:p>
          <a:endParaRPr lang="en-US"/>
        </a:p>
      </dgm:t>
    </dgm:pt>
    <dgm:pt modelId="{C363EEFE-CEE0-4D95-BA16-28DF930EC85D}" type="pres">
      <dgm:prSet presAssocID="{78D3BDBD-A901-4B63-BB39-04702FF45E1A}" presName="Name0" presStyleCnt="0">
        <dgm:presLayoutVars>
          <dgm:chMax/>
          <dgm:chPref/>
          <dgm:dir/>
        </dgm:presLayoutVars>
      </dgm:prSet>
      <dgm:spPr/>
      <dgm:t>
        <a:bodyPr/>
        <a:lstStyle/>
        <a:p>
          <a:endParaRPr lang="en-US"/>
        </a:p>
      </dgm:t>
    </dgm:pt>
    <dgm:pt modelId="{9CF8E783-01A3-4BB9-9556-943BEB62CD5B}" type="pres">
      <dgm:prSet presAssocID="{EAB84EEE-9302-4573-84B9-273FBDF8C5D5}" presName="parenttextcomposite" presStyleCnt="0"/>
      <dgm:spPr/>
    </dgm:pt>
    <dgm:pt modelId="{18C83E5E-F673-4BF7-86EA-8A15F1EDD820}" type="pres">
      <dgm:prSet presAssocID="{EAB84EEE-9302-4573-84B9-273FBDF8C5D5}" presName="parenttext" presStyleLbl="revTx" presStyleIdx="0" presStyleCnt="3">
        <dgm:presLayoutVars>
          <dgm:chMax/>
          <dgm:chPref val="2"/>
          <dgm:bulletEnabled val="1"/>
        </dgm:presLayoutVars>
      </dgm:prSet>
      <dgm:spPr/>
      <dgm:t>
        <a:bodyPr/>
        <a:lstStyle/>
        <a:p>
          <a:endParaRPr lang="en-US"/>
        </a:p>
      </dgm:t>
    </dgm:pt>
    <dgm:pt modelId="{48E5FDD0-8E7D-47AF-9CCA-312E0710ADD3}" type="pres">
      <dgm:prSet presAssocID="{EAB84EEE-9302-4573-84B9-273FBDF8C5D5}" presName="composite" presStyleCnt="0"/>
      <dgm:spPr/>
    </dgm:pt>
    <dgm:pt modelId="{EBA36C57-8138-4F84-AF4D-2A7627708318}" type="pres">
      <dgm:prSet presAssocID="{EAB84EEE-9302-4573-84B9-273FBDF8C5D5}" presName="chevron1" presStyleLbl="alignNode1" presStyleIdx="0" presStyleCnt="21"/>
      <dgm:spPr/>
    </dgm:pt>
    <dgm:pt modelId="{18CC774D-3F10-4CA4-BA6E-BB0F0E5DD8D0}" type="pres">
      <dgm:prSet presAssocID="{EAB84EEE-9302-4573-84B9-273FBDF8C5D5}" presName="chevron2" presStyleLbl="alignNode1" presStyleIdx="1" presStyleCnt="21"/>
      <dgm:spPr/>
    </dgm:pt>
    <dgm:pt modelId="{24CA43B2-268A-441D-82B9-722849905259}" type="pres">
      <dgm:prSet presAssocID="{EAB84EEE-9302-4573-84B9-273FBDF8C5D5}" presName="chevron3" presStyleLbl="alignNode1" presStyleIdx="2" presStyleCnt="21"/>
      <dgm:spPr/>
    </dgm:pt>
    <dgm:pt modelId="{24503AA1-63F5-43FF-8282-C5BD58CBF615}" type="pres">
      <dgm:prSet presAssocID="{EAB84EEE-9302-4573-84B9-273FBDF8C5D5}" presName="chevron4" presStyleLbl="alignNode1" presStyleIdx="3" presStyleCnt="21"/>
      <dgm:spPr/>
    </dgm:pt>
    <dgm:pt modelId="{306EF65D-DDDF-4339-AA41-49A0B38D0E02}" type="pres">
      <dgm:prSet presAssocID="{EAB84EEE-9302-4573-84B9-273FBDF8C5D5}" presName="chevron5" presStyleLbl="alignNode1" presStyleIdx="4" presStyleCnt="21"/>
      <dgm:spPr/>
    </dgm:pt>
    <dgm:pt modelId="{B1C746BE-5E9C-4D71-90EF-059BA428E49F}" type="pres">
      <dgm:prSet presAssocID="{EAB84EEE-9302-4573-84B9-273FBDF8C5D5}" presName="chevron6" presStyleLbl="alignNode1" presStyleIdx="5" presStyleCnt="21"/>
      <dgm:spPr/>
    </dgm:pt>
    <dgm:pt modelId="{7E960766-A62B-45F2-B902-4708AE83E8CE}" type="pres">
      <dgm:prSet presAssocID="{EAB84EEE-9302-4573-84B9-273FBDF8C5D5}" presName="chevron7" presStyleLbl="alignNode1" presStyleIdx="6" presStyleCnt="21"/>
      <dgm:spPr/>
    </dgm:pt>
    <dgm:pt modelId="{6D3529C1-9D4B-45D3-86EF-F93191E48912}" type="pres">
      <dgm:prSet presAssocID="{EAB84EEE-9302-4573-84B9-273FBDF8C5D5}" presName="childtext" presStyleLbl="solidFgAcc1" presStyleIdx="0" presStyleCnt="3">
        <dgm:presLayoutVars>
          <dgm:chMax/>
          <dgm:chPref val="0"/>
          <dgm:bulletEnabled val="1"/>
        </dgm:presLayoutVars>
      </dgm:prSet>
      <dgm:spPr/>
      <dgm:t>
        <a:bodyPr/>
        <a:lstStyle/>
        <a:p>
          <a:endParaRPr lang="en-US"/>
        </a:p>
      </dgm:t>
    </dgm:pt>
    <dgm:pt modelId="{A1490CEB-FF7F-4D57-A576-E64715C5964E}" type="pres">
      <dgm:prSet presAssocID="{71DC7F04-B0D0-45DE-BBDC-D79151AF006E}" presName="sibTrans" presStyleCnt="0"/>
      <dgm:spPr/>
    </dgm:pt>
    <dgm:pt modelId="{2823B655-019F-4DE3-85AA-3D5BB8266DD0}" type="pres">
      <dgm:prSet presAssocID="{59D07705-9A15-46F3-8A9C-19584657BD0F}" presName="parenttextcomposite" presStyleCnt="0"/>
      <dgm:spPr/>
    </dgm:pt>
    <dgm:pt modelId="{E3A148E0-880F-46D7-AFB5-D279EC8F09C5}" type="pres">
      <dgm:prSet presAssocID="{59D07705-9A15-46F3-8A9C-19584657BD0F}" presName="parenttext" presStyleLbl="revTx" presStyleIdx="1" presStyleCnt="3">
        <dgm:presLayoutVars>
          <dgm:chMax/>
          <dgm:chPref val="2"/>
          <dgm:bulletEnabled val="1"/>
        </dgm:presLayoutVars>
      </dgm:prSet>
      <dgm:spPr/>
      <dgm:t>
        <a:bodyPr/>
        <a:lstStyle/>
        <a:p>
          <a:endParaRPr lang="en-US"/>
        </a:p>
      </dgm:t>
    </dgm:pt>
    <dgm:pt modelId="{52492BEF-6E7E-4951-9031-9CFC5CD548BB}" type="pres">
      <dgm:prSet presAssocID="{59D07705-9A15-46F3-8A9C-19584657BD0F}" presName="composite" presStyleCnt="0"/>
      <dgm:spPr/>
    </dgm:pt>
    <dgm:pt modelId="{FBE30CF8-9C46-430C-AFB6-8247B2531B3C}" type="pres">
      <dgm:prSet presAssocID="{59D07705-9A15-46F3-8A9C-19584657BD0F}" presName="chevron1" presStyleLbl="alignNode1" presStyleIdx="7" presStyleCnt="21"/>
      <dgm:spPr/>
    </dgm:pt>
    <dgm:pt modelId="{378EA427-7D33-459B-8429-B4438C7674C4}" type="pres">
      <dgm:prSet presAssocID="{59D07705-9A15-46F3-8A9C-19584657BD0F}" presName="chevron2" presStyleLbl="alignNode1" presStyleIdx="8" presStyleCnt="21"/>
      <dgm:spPr/>
    </dgm:pt>
    <dgm:pt modelId="{8F640BA5-4991-406E-9DF5-B095F1CF2739}" type="pres">
      <dgm:prSet presAssocID="{59D07705-9A15-46F3-8A9C-19584657BD0F}" presName="chevron3" presStyleLbl="alignNode1" presStyleIdx="9" presStyleCnt="21"/>
      <dgm:spPr/>
    </dgm:pt>
    <dgm:pt modelId="{96C6C7C7-8D32-40BB-9E65-4E39B1DDE4CD}" type="pres">
      <dgm:prSet presAssocID="{59D07705-9A15-46F3-8A9C-19584657BD0F}" presName="chevron4" presStyleLbl="alignNode1" presStyleIdx="10" presStyleCnt="21"/>
      <dgm:spPr/>
    </dgm:pt>
    <dgm:pt modelId="{83970BCE-0A19-4402-843F-35FA8A3D6135}" type="pres">
      <dgm:prSet presAssocID="{59D07705-9A15-46F3-8A9C-19584657BD0F}" presName="chevron5" presStyleLbl="alignNode1" presStyleIdx="11" presStyleCnt="21"/>
      <dgm:spPr/>
    </dgm:pt>
    <dgm:pt modelId="{5B973185-1CBD-4615-834A-CDBFEF22D766}" type="pres">
      <dgm:prSet presAssocID="{59D07705-9A15-46F3-8A9C-19584657BD0F}" presName="chevron6" presStyleLbl="alignNode1" presStyleIdx="12" presStyleCnt="21"/>
      <dgm:spPr/>
    </dgm:pt>
    <dgm:pt modelId="{4E4593DB-BB43-490F-85B4-D9EA4F4D8F3E}" type="pres">
      <dgm:prSet presAssocID="{59D07705-9A15-46F3-8A9C-19584657BD0F}" presName="chevron7" presStyleLbl="alignNode1" presStyleIdx="13" presStyleCnt="21"/>
      <dgm:spPr/>
    </dgm:pt>
    <dgm:pt modelId="{175E0BF9-ABD4-44C8-A45E-21FA47C69383}" type="pres">
      <dgm:prSet presAssocID="{59D07705-9A15-46F3-8A9C-19584657BD0F}" presName="childtext" presStyleLbl="solidFgAcc1" presStyleIdx="1" presStyleCnt="3">
        <dgm:presLayoutVars>
          <dgm:chMax/>
          <dgm:chPref val="0"/>
          <dgm:bulletEnabled val="1"/>
        </dgm:presLayoutVars>
      </dgm:prSet>
      <dgm:spPr/>
      <dgm:t>
        <a:bodyPr/>
        <a:lstStyle/>
        <a:p>
          <a:endParaRPr lang="en-US"/>
        </a:p>
      </dgm:t>
    </dgm:pt>
    <dgm:pt modelId="{6E28FECF-3122-4F53-8F2D-EAB820A36C28}" type="pres">
      <dgm:prSet presAssocID="{8CD85697-2949-487E-A6C5-9AAE98757423}" presName="sibTrans" presStyleCnt="0"/>
      <dgm:spPr/>
    </dgm:pt>
    <dgm:pt modelId="{D3F6FCE8-A2DE-4392-BF35-5A28141C80CB}" type="pres">
      <dgm:prSet presAssocID="{1269CD0C-1B6E-4502-9B5A-41FED09DA316}" presName="parenttextcomposite" presStyleCnt="0"/>
      <dgm:spPr/>
    </dgm:pt>
    <dgm:pt modelId="{16B07FD4-2521-459C-9F33-607AA5708F46}" type="pres">
      <dgm:prSet presAssocID="{1269CD0C-1B6E-4502-9B5A-41FED09DA316}" presName="parenttext" presStyleLbl="revTx" presStyleIdx="2" presStyleCnt="3">
        <dgm:presLayoutVars>
          <dgm:chMax/>
          <dgm:chPref val="2"/>
          <dgm:bulletEnabled val="1"/>
        </dgm:presLayoutVars>
      </dgm:prSet>
      <dgm:spPr/>
      <dgm:t>
        <a:bodyPr/>
        <a:lstStyle/>
        <a:p>
          <a:endParaRPr lang="en-US"/>
        </a:p>
      </dgm:t>
    </dgm:pt>
    <dgm:pt modelId="{9DFE51C8-4A4B-4755-884A-A032ACD3B0BA}" type="pres">
      <dgm:prSet presAssocID="{1269CD0C-1B6E-4502-9B5A-41FED09DA316}" presName="composite" presStyleCnt="0"/>
      <dgm:spPr/>
    </dgm:pt>
    <dgm:pt modelId="{2D47D810-9126-49ED-B0C0-262C952BC24E}" type="pres">
      <dgm:prSet presAssocID="{1269CD0C-1B6E-4502-9B5A-41FED09DA316}" presName="chevron1" presStyleLbl="alignNode1" presStyleIdx="14" presStyleCnt="21"/>
      <dgm:spPr/>
    </dgm:pt>
    <dgm:pt modelId="{A407E14C-3A3F-4133-94FE-D7C609DEA76E}" type="pres">
      <dgm:prSet presAssocID="{1269CD0C-1B6E-4502-9B5A-41FED09DA316}" presName="chevron2" presStyleLbl="alignNode1" presStyleIdx="15" presStyleCnt="21"/>
      <dgm:spPr/>
    </dgm:pt>
    <dgm:pt modelId="{D779C15D-3376-48A4-8470-0F281C9CCF29}" type="pres">
      <dgm:prSet presAssocID="{1269CD0C-1B6E-4502-9B5A-41FED09DA316}" presName="chevron3" presStyleLbl="alignNode1" presStyleIdx="16" presStyleCnt="21"/>
      <dgm:spPr/>
    </dgm:pt>
    <dgm:pt modelId="{C8436F7D-420A-46C6-8E62-5B39414B0052}" type="pres">
      <dgm:prSet presAssocID="{1269CD0C-1B6E-4502-9B5A-41FED09DA316}" presName="chevron4" presStyleLbl="alignNode1" presStyleIdx="17" presStyleCnt="21"/>
      <dgm:spPr/>
    </dgm:pt>
    <dgm:pt modelId="{EF900BA4-5172-4C54-AC60-2A046CFE6C31}" type="pres">
      <dgm:prSet presAssocID="{1269CD0C-1B6E-4502-9B5A-41FED09DA316}" presName="chevron5" presStyleLbl="alignNode1" presStyleIdx="18" presStyleCnt="21"/>
      <dgm:spPr/>
    </dgm:pt>
    <dgm:pt modelId="{AA860990-2D06-40A3-AA3C-28AAB503DA8C}" type="pres">
      <dgm:prSet presAssocID="{1269CD0C-1B6E-4502-9B5A-41FED09DA316}" presName="chevron6" presStyleLbl="alignNode1" presStyleIdx="19" presStyleCnt="21"/>
      <dgm:spPr/>
    </dgm:pt>
    <dgm:pt modelId="{88345D09-81C3-4797-A25A-97F20B51EE28}" type="pres">
      <dgm:prSet presAssocID="{1269CD0C-1B6E-4502-9B5A-41FED09DA316}" presName="chevron7" presStyleLbl="alignNode1" presStyleIdx="20" presStyleCnt="21"/>
      <dgm:spPr/>
    </dgm:pt>
    <dgm:pt modelId="{085A4C99-4D4B-4ADD-8DE2-7CEB61168032}" type="pres">
      <dgm:prSet presAssocID="{1269CD0C-1B6E-4502-9B5A-41FED09DA316}" presName="childtext" presStyleLbl="solidFgAcc1" presStyleIdx="2" presStyleCnt="3">
        <dgm:presLayoutVars>
          <dgm:chMax/>
          <dgm:chPref val="0"/>
          <dgm:bulletEnabled val="1"/>
        </dgm:presLayoutVars>
      </dgm:prSet>
      <dgm:spPr/>
      <dgm:t>
        <a:bodyPr/>
        <a:lstStyle/>
        <a:p>
          <a:endParaRPr lang="en-US"/>
        </a:p>
      </dgm:t>
    </dgm:pt>
  </dgm:ptLst>
  <dgm:cxnLst>
    <dgm:cxn modelId="{1748DEC4-2288-4AE7-95C5-C28E3DC554F5}" type="presOf" srcId="{0899585F-69AB-49A8-B9AE-83A56D2C53CF}" destId="{175E0BF9-ABD4-44C8-A45E-21FA47C69383}" srcOrd="0" destOrd="0" presId="urn:microsoft.com/office/officeart/2008/layout/VerticalAccentList"/>
    <dgm:cxn modelId="{6193E896-38B1-426C-9070-B37935C596F1}" srcId="{EAB84EEE-9302-4573-84B9-273FBDF8C5D5}" destId="{4E926DAF-083C-4776-9B34-FDAD79DE541B}" srcOrd="0" destOrd="0" parTransId="{CEA0223E-25C7-4E65-9241-DEF61B41D6B0}" sibTransId="{9172CCAC-F433-48CE-9E17-8BCBF2DAC5C0}"/>
    <dgm:cxn modelId="{DD1F12A6-7E08-4EC6-92B5-DBF0BF57AE51}" srcId="{1269CD0C-1B6E-4502-9B5A-41FED09DA316}" destId="{293B3A2F-4F70-41C1-899D-24989E0695F5}" srcOrd="0" destOrd="0" parTransId="{600399B8-B176-4537-8AD5-B72CB62492EE}" sibTransId="{BD039AB8-75C2-4A58-B9F1-5DDEBA04AFC1}"/>
    <dgm:cxn modelId="{04BADEFD-486F-4F19-89A5-F95F292590F4}" srcId="{78D3BDBD-A901-4B63-BB39-04702FF45E1A}" destId="{1269CD0C-1B6E-4502-9B5A-41FED09DA316}" srcOrd="2" destOrd="0" parTransId="{55078EF3-3593-4587-A21B-4866313A392C}" sibTransId="{1E4F4670-15A4-43DC-9A8D-F59D247AD4FC}"/>
    <dgm:cxn modelId="{B78E998E-AA0C-4698-AF16-0CB49AB3D044}" srcId="{78D3BDBD-A901-4B63-BB39-04702FF45E1A}" destId="{59D07705-9A15-46F3-8A9C-19584657BD0F}" srcOrd="1" destOrd="0" parTransId="{160A4BF7-2D5C-44A0-9297-18D1BFD1D135}" sibTransId="{8CD85697-2949-487E-A6C5-9AAE98757423}"/>
    <dgm:cxn modelId="{52F210AB-15BC-47E5-A663-A1371C2673C9}" type="presOf" srcId="{4E926DAF-083C-4776-9B34-FDAD79DE541B}" destId="{6D3529C1-9D4B-45D3-86EF-F93191E48912}" srcOrd="0" destOrd="0" presId="urn:microsoft.com/office/officeart/2008/layout/VerticalAccentList"/>
    <dgm:cxn modelId="{9B6DDADA-2D62-41CC-A8E2-515E3963A364}" type="presOf" srcId="{1269CD0C-1B6E-4502-9B5A-41FED09DA316}" destId="{16B07FD4-2521-459C-9F33-607AA5708F46}" srcOrd="0" destOrd="0" presId="urn:microsoft.com/office/officeart/2008/layout/VerticalAccentList"/>
    <dgm:cxn modelId="{0CAD190F-3BF7-497C-814E-85C2F8B56D3E}" srcId="{78D3BDBD-A901-4B63-BB39-04702FF45E1A}" destId="{EAB84EEE-9302-4573-84B9-273FBDF8C5D5}" srcOrd="0" destOrd="0" parTransId="{AB4628DD-9530-483D-ACDE-AE9F5AF4E650}" sibTransId="{71DC7F04-B0D0-45DE-BBDC-D79151AF006E}"/>
    <dgm:cxn modelId="{636A82B0-9752-41DF-ABEA-3E5064D6C1F8}" srcId="{59D07705-9A15-46F3-8A9C-19584657BD0F}" destId="{0899585F-69AB-49A8-B9AE-83A56D2C53CF}" srcOrd="0" destOrd="0" parTransId="{8A3DB79C-8E6D-47AD-86F5-E796FBF264CA}" sibTransId="{66E826EE-4FB2-445E-BAC7-5F3C6E154FE5}"/>
    <dgm:cxn modelId="{100E2573-78C1-4797-91D2-4770B351EE3C}" type="presOf" srcId="{59D07705-9A15-46F3-8A9C-19584657BD0F}" destId="{E3A148E0-880F-46D7-AFB5-D279EC8F09C5}" srcOrd="0" destOrd="0" presId="urn:microsoft.com/office/officeart/2008/layout/VerticalAccentList"/>
    <dgm:cxn modelId="{F5EBBA46-3012-43BF-80CD-0A06950ED236}" type="presOf" srcId="{78D3BDBD-A901-4B63-BB39-04702FF45E1A}" destId="{C363EEFE-CEE0-4D95-BA16-28DF930EC85D}" srcOrd="0" destOrd="0" presId="urn:microsoft.com/office/officeart/2008/layout/VerticalAccentList"/>
    <dgm:cxn modelId="{17E75D91-259F-45DB-995F-B24E1AA300CF}" type="presOf" srcId="{EAB84EEE-9302-4573-84B9-273FBDF8C5D5}" destId="{18C83E5E-F673-4BF7-86EA-8A15F1EDD820}" srcOrd="0" destOrd="0" presId="urn:microsoft.com/office/officeart/2008/layout/VerticalAccentList"/>
    <dgm:cxn modelId="{71BCDCF3-EB62-4682-A719-2D5DE69B14B5}" type="presOf" srcId="{293B3A2F-4F70-41C1-899D-24989E0695F5}" destId="{085A4C99-4D4B-4ADD-8DE2-7CEB61168032}" srcOrd="0" destOrd="0" presId="urn:microsoft.com/office/officeart/2008/layout/VerticalAccentList"/>
    <dgm:cxn modelId="{715F19FA-3082-4B23-8F4D-9DA520A4F14C}" type="presParOf" srcId="{C363EEFE-CEE0-4D95-BA16-28DF930EC85D}" destId="{9CF8E783-01A3-4BB9-9556-943BEB62CD5B}" srcOrd="0" destOrd="0" presId="urn:microsoft.com/office/officeart/2008/layout/VerticalAccentList"/>
    <dgm:cxn modelId="{DE991482-E686-4985-8316-F5F6EAF6F2FA}" type="presParOf" srcId="{9CF8E783-01A3-4BB9-9556-943BEB62CD5B}" destId="{18C83E5E-F673-4BF7-86EA-8A15F1EDD820}" srcOrd="0" destOrd="0" presId="urn:microsoft.com/office/officeart/2008/layout/VerticalAccentList"/>
    <dgm:cxn modelId="{E5B10BBE-CBAE-4FEA-AC19-109537B93060}" type="presParOf" srcId="{C363EEFE-CEE0-4D95-BA16-28DF930EC85D}" destId="{48E5FDD0-8E7D-47AF-9CCA-312E0710ADD3}" srcOrd="1" destOrd="0" presId="urn:microsoft.com/office/officeart/2008/layout/VerticalAccentList"/>
    <dgm:cxn modelId="{5A831214-089B-40D5-A322-10D50D14002A}" type="presParOf" srcId="{48E5FDD0-8E7D-47AF-9CCA-312E0710ADD3}" destId="{EBA36C57-8138-4F84-AF4D-2A7627708318}" srcOrd="0" destOrd="0" presId="urn:microsoft.com/office/officeart/2008/layout/VerticalAccentList"/>
    <dgm:cxn modelId="{A2CFB013-1FEC-43E7-A3B2-4BA676B05EDB}" type="presParOf" srcId="{48E5FDD0-8E7D-47AF-9CCA-312E0710ADD3}" destId="{18CC774D-3F10-4CA4-BA6E-BB0F0E5DD8D0}" srcOrd="1" destOrd="0" presId="urn:microsoft.com/office/officeart/2008/layout/VerticalAccentList"/>
    <dgm:cxn modelId="{1F110975-B3ED-4D80-8941-90A2509F5F43}" type="presParOf" srcId="{48E5FDD0-8E7D-47AF-9CCA-312E0710ADD3}" destId="{24CA43B2-268A-441D-82B9-722849905259}" srcOrd="2" destOrd="0" presId="urn:microsoft.com/office/officeart/2008/layout/VerticalAccentList"/>
    <dgm:cxn modelId="{D84FB2B6-B11A-49EE-8C51-410C6F86617E}" type="presParOf" srcId="{48E5FDD0-8E7D-47AF-9CCA-312E0710ADD3}" destId="{24503AA1-63F5-43FF-8282-C5BD58CBF615}" srcOrd="3" destOrd="0" presId="urn:microsoft.com/office/officeart/2008/layout/VerticalAccentList"/>
    <dgm:cxn modelId="{BB291CD3-2963-4AD3-A03A-B6D570803FE1}" type="presParOf" srcId="{48E5FDD0-8E7D-47AF-9CCA-312E0710ADD3}" destId="{306EF65D-DDDF-4339-AA41-49A0B38D0E02}" srcOrd="4" destOrd="0" presId="urn:microsoft.com/office/officeart/2008/layout/VerticalAccentList"/>
    <dgm:cxn modelId="{EF369FC8-DD38-49D9-82CC-30E544E7E19D}" type="presParOf" srcId="{48E5FDD0-8E7D-47AF-9CCA-312E0710ADD3}" destId="{B1C746BE-5E9C-4D71-90EF-059BA428E49F}" srcOrd="5" destOrd="0" presId="urn:microsoft.com/office/officeart/2008/layout/VerticalAccentList"/>
    <dgm:cxn modelId="{733089B2-EE50-4BA1-A1E9-B1D771D8FC2B}" type="presParOf" srcId="{48E5FDD0-8E7D-47AF-9CCA-312E0710ADD3}" destId="{7E960766-A62B-45F2-B902-4708AE83E8CE}" srcOrd="6" destOrd="0" presId="urn:microsoft.com/office/officeart/2008/layout/VerticalAccentList"/>
    <dgm:cxn modelId="{101B1D72-CB65-459C-8946-2ADE215C1800}" type="presParOf" srcId="{48E5FDD0-8E7D-47AF-9CCA-312E0710ADD3}" destId="{6D3529C1-9D4B-45D3-86EF-F93191E48912}" srcOrd="7" destOrd="0" presId="urn:microsoft.com/office/officeart/2008/layout/VerticalAccentList"/>
    <dgm:cxn modelId="{F8E39139-B57A-4824-84B9-F345F47C47DC}" type="presParOf" srcId="{C363EEFE-CEE0-4D95-BA16-28DF930EC85D}" destId="{A1490CEB-FF7F-4D57-A576-E64715C5964E}" srcOrd="2" destOrd="0" presId="urn:microsoft.com/office/officeart/2008/layout/VerticalAccentList"/>
    <dgm:cxn modelId="{EDF963C5-E939-42C7-A51B-04DE28E43112}" type="presParOf" srcId="{C363EEFE-CEE0-4D95-BA16-28DF930EC85D}" destId="{2823B655-019F-4DE3-85AA-3D5BB8266DD0}" srcOrd="3" destOrd="0" presId="urn:microsoft.com/office/officeart/2008/layout/VerticalAccentList"/>
    <dgm:cxn modelId="{C17F8E3D-9C85-4943-995B-4347774365F4}" type="presParOf" srcId="{2823B655-019F-4DE3-85AA-3D5BB8266DD0}" destId="{E3A148E0-880F-46D7-AFB5-D279EC8F09C5}" srcOrd="0" destOrd="0" presId="urn:microsoft.com/office/officeart/2008/layout/VerticalAccentList"/>
    <dgm:cxn modelId="{483019E4-D235-4341-91AD-789A2A9FFE7B}" type="presParOf" srcId="{C363EEFE-CEE0-4D95-BA16-28DF930EC85D}" destId="{52492BEF-6E7E-4951-9031-9CFC5CD548BB}" srcOrd="4" destOrd="0" presId="urn:microsoft.com/office/officeart/2008/layout/VerticalAccentList"/>
    <dgm:cxn modelId="{4137998E-6464-4390-9803-C567831BF611}" type="presParOf" srcId="{52492BEF-6E7E-4951-9031-9CFC5CD548BB}" destId="{FBE30CF8-9C46-430C-AFB6-8247B2531B3C}" srcOrd="0" destOrd="0" presId="urn:microsoft.com/office/officeart/2008/layout/VerticalAccentList"/>
    <dgm:cxn modelId="{C17BF93A-A568-4731-A1F4-1BE19FA7F947}" type="presParOf" srcId="{52492BEF-6E7E-4951-9031-9CFC5CD548BB}" destId="{378EA427-7D33-459B-8429-B4438C7674C4}" srcOrd="1" destOrd="0" presId="urn:microsoft.com/office/officeart/2008/layout/VerticalAccentList"/>
    <dgm:cxn modelId="{E5556BF4-9537-4D16-99D8-BFA8B81418F0}" type="presParOf" srcId="{52492BEF-6E7E-4951-9031-9CFC5CD548BB}" destId="{8F640BA5-4991-406E-9DF5-B095F1CF2739}" srcOrd="2" destOrd="0" presId="urn:microsoft.com/office/officeart/2008/layout/VerticalAccentList"/>
    <dgm:cxn modelId="{4D5D3DBB-CB87-43BB-8DDE-BEC4A27CF45D}" type="presParOf" srcId="{52492BEF-6E7E-4951-9031-9CFC5CD548BB}" destId="{96C6C7C7-8D32-40BB-9E65-4E39B1DDE4CD}" srcOrd="3" destOrd="0" presId="urn:microsoft.com/office/officeart/2008/layout/VerticalAccentList"/>
    <dgm:cxn modelId="{F5C3D0C7-0842-4FEF-AA46-136FF2D888CA}" type="presParOf" srcId="{52492BEF-6E7E-4951-9031-9CFC5CD548BB}" destId="{83970BCE-0A19-4402-843F-35FA8A3D6135}" srcOrd="4" destOrd="0" presId="urn:microsoft.com/office/officeart/2008/layout/VerticalAccentList"/>
    <dgm:cxn modelId="{526B79A9-AC34-4C48-A871-D2E20B37E945}" type="presParOf" srcId="{52492BEF-6E7E-4951-9031-9CFC5CD548BB}" destId="{5B973185-1CBD-4615-834A-CDBFEF22D766}" srcOrd="5" destOrd="0" presId="urn:microsoft.com/office/officeart/2008/layout/VerticalAccentList"/>
    <dgm:cxn modelId="{F0AE35CD-5E0D-4E30-A31C-5F6993B4D3C2}" type="presParOf" srcId="{52492BEF-6E7E-4951-9031-9CFC5CD548BB}" destId="{4E4593DB-BB43-490F-85B4-D9EA4F4D8F3E}" srcOrd="6" destOrd="0" presId="urn:microsoft.com/office/officeart/2008/layout/VerticalAccentList"/>
    <dgm:cxn modelId="{91C30AA7-32DE-4747-9763-B61B3F632253}" type="presParOf" srcId="{52492BEF-6E7E-4951-9031-9CFC5CD548BB}" destId="{175E0BF9-ABD4-44C8-A45E-21FA47C69383}" srcOrd="7" destOrd="0" presId="urn:microsoft.com/office/officeart/2008/layout/VerticalAccentList"/>
    <dgm:cxn modelId="{71CE8F2F-A89E-4224-9064-B6F5B4DB2305}" type="presParOf" srcId="{C363EEFE-CEE0-4D95-BA16-28DF930EC85D}" destId="{6E28FECF-3122-4F53-8F2D-EAB820A36C28}" srcOrd="5" destOrd="0" presId="urn:microsoft.com/office/officeart/2008/layout/VerticalAccentList"/>
    <dgm:cxn modelId="{FF60DEFE-F76B-422A-8343-F9F2063DD450}" type="presParOf" srcId="{C363EEFE-CEE0-4D95-BA16-28DF930EC85D}" destId="{D3F6FCE8-A2DE-4392-BF35-5A28141C80CB}" srcOrd="6" destOrd="0" presId="urn:microsoft.com/office/officeart/2008/layout/VerticalAccentList"/>
    <dgm:cxn modelId="{7B5CB331-F3B5-40DE-8D33-F4F865FBB759}" type="presParOf" srcId="{D3F6FCE8-A2DE-4392-BF35-5A28141C80CB}" destId="{16B07FD4-2521-459C-9F33-607AA5708F46}" srcOrd="0" destOrd="0" presId="urn:microsoft.com/office/officeart/2008/layout/VerticalAccentList"/>
    <dgm:cxn modelId="{7AC96E7F-7FBE-4A57-ADBA-48446072C2A6}" type="presParOf" srcId="{C363EEFE-CEE0-4D95-BA16-28DF930EC85D}" destId="{9DFE51C8-4A4B-4755-884A-A032ACD3B0BA}" srcOrd="7" destOrd="0" presId="urn:microsoft.com/office/officeart/2008/layout/VerticalAccentList"/>
    <dgm:cxn modelId="{95EAE979-5B3B-4C00-9BE4-F5A2C26EDEC2}" type="presParOf" srcId="{9DFE51C8-4A4B-4755-884A-A032ACD3B0BA}" destId="{2D47D810-9126-49ED-B0C0-262C952BC24E}" srcOrd="0" destOrd="0" presId="urn:microsoft.com/office/officeart/2008/layout/VerticalAccentList"/>
    <dgm:cxn modelId="{A198CC12-0F12-4373-BA1D-6F71092A9CDA}" type="presParOf" srcId="{9DFE51C8-4A4B-4755-884A-A032ACD3B0BA}" destId="{A407E14C-3A3F-4133-94FE-D7C609DEA76E}" srcOrd="1" destOrd="0" presId="urn:microsoft.com/office/officeart/2008/layout/VerticalAccentList"/>
    <dgm:cxn modelId="{CD6A835B-FE31-43F5-A285-AB4F5C09E423}" type="presParOf" srcId="{9DFE51C8-4A4B-4755-884A-A032ACD3B0BA}" destId="{D779C15D-3376-48A4-8470-0F281C9CCF29}" srcOrd="2" destOrd="0" presId="urn:microsoft.com/office/officeart/2008/layout/VerticalAccentList"/>
    <dgm:cxn modelId="{897A8C0A-7714-416B-9704-99D4262FCF31}" type="presParOf" srcId="{9DFE51C8-4A4B-4755-884A-A032ACD3B0BA}" destId="{C8436F7D-420A-46C6-8E62-5B39414B0052}" srcOrd="3" destOrd="0" presId="urn:microsoft.com/office/officeart/2008/layout/VerticalAccentList"/>
    <dgm:cxn modelId="{A4F56C2E-5546-40B3-8F8F-6F0740F7AEF6}" type="presParOf" srcId="{9DFE51C8-4A4B-4755-884A-A032ACD3B0BA}" destId="{EF900BA4-5172-4C54-AC60-2A046CFE6C31}" srcOrd="4" destOrd="0" presId="urn:microsoft.com/office/officeart/2008/layout/VerticalAccentList"/>
    <dgm:cxn modelId="{7C8E044B-AB62-46A4-BFA6-EBB0B70A2A76}" type="presParOf" srcId="{9DFE51C8-4A4B-4755-884A-A032ACD3B0BA}" destId="{AA860990-2D06-40A3-AA3C-28AAB503DA8C}" srcOrd="5" destOrd="0" presId="urn:microsoft.com/office/officeart/2008/layout/VerticalAccentList"/>
    <dgm:cxn modelId="{8D26AEE1-F357-454F-AAA9-4B0100C4AF79}" type="presParOf" srcId="{9DFE51C8-4A4B-4755-884A-A032ACD3B0BA}" destId="{88345D09-81C3-4797-A25A-97F20B51EE28}" srcOrd="6" destOrd="0" presId="urn:microsoft.com/office/officeart/2008/layout/VerticalAccentList"/>
    <dgm:cxn modelId="{9001D30B-5FD5-45FA-8D6E-44DCF38908E0}" type="presParOf" srcId="{9DFE51C8-4A4B-4755-884A-A032ACD3B0BA}" destId="{085A4C99-4D4B-4ADD-8DE2-7CEB61168032}"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70EB42-E812-4C99-82F4-AFA81BF71F1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AF4F131-BFC7-4F24-BBB1-49B0A9C67D12}">
      <dgm:prSet phldrT="[Text]"/>
      <dgm:spPr/>
      <dgm:t>
        <a:bodyPr/>
        <a:lstStyle/>
        <a:p>
          <a:r>
            <a:rPr lang="en-US" dirty="0" smtClean="0"/>
            <a:t>Simple living</a:t>
          </a:r>
          <a:endParaRPr lang="en-US" dirty="0"/>
        </a:p>
      </dgm:t>
    </dgm:pt>
    <dgm:pt modelId="{7B92E65E-57F9-4139-8B7C-268028870F44}" type="parTrans" cxnId="{34118F34-EC73-4363-BD14-DEC2EFD4030B}">
      <dgm:prSet/>
      <dgm:spPr/>
      <dgm:t>
        <a:bodyPr/>
        <a:lstStyle/>
        <a:p>
          <a:endParaRPr lang="en-US"/>
        </a:p>
      </dgm:t>
    </dgm:pt>
    <dgm:pt modelId="{EDA9E403-1444-4CB6-A4FC-7CB89766C7BC}" type="sibTrans" cxnId="{34118F34-EC73-4363-BD14-DEC2EFD4030B}">
      <dgm:prSet/>
      <dgm:spPr/>
      <dgm:t>
        <a:bodyPr/>
        <a:lstStyle/>
        <a:p>
          <a:endParaRPr lang="en-US"/>
        </a:p>
      </dgm:t>
    </dgm:pt>
    <dgm:pt modelId="{151AC135-ECAD-4873-97BD-5DA267A0CD1F}">
      <dgm:prSet phldrT="[Text]"/>
      <dgm:spPr/>
      <dgm:t>
        <a:bodyPr/>
        <a:lstStyle/>
        <a:p>
          <a:r>
            <a:rPr lang="en-US" dirty="0" smtClean="0"/>
            <a:t>Home Gardens</a:t>
          </a:r>
          <a:endParaRPr lang="en-US" dirty="0"/>
        </a:p>
      </dgm:t>
    </dgm:pt>
    <dgm:pt modelId="{02167299-FF10-4A05-88B4-2F10C772BFFE}" type="parTrans" cxnId="{A8799445-0D2F-4D80-B97D-BEB7FF304555}">
      <dgm:prSet/>
      <dgm:spPr/>
      <dgm:t>
        <a:bodyPr/>
        <a:lstStyle/>
        <a:p>
          <a:endParaRPr lang="en-US"/>
        </a:p>
      </dgm:t>
    </dgm:pt>
    <dgm:pt modelId="{BB527FEE-67F4-424D-93A4-CA7BD5B0BA69}" type="sibTrans" cxnId="{A8799445-0D2F-4D80-B97D-BEB7FF304555}">
      <dgm:prSet/>
      <dgm:spPr/>
      <dgm:t>
        <a:bodyPr/>
        <a:lstStyle/>
        <a:p>
          <a:endParaRPr lang="en-US"/>
        </a:p>
      </dgm:t>
    </dgm:pt>
    <dgm:pt modelId="{78EE25A1-1A7E-40F9-9318-A296E8FC62A8}">
      <dgm:prSet phldrT="[Text]"/>
      <dgm:spPr/>
      <dgm:t>
        <a:bodyPr/>
        <a:lstStyle/>
        <a:p>
          <a:r>
            <a:rPr lang="en-US" dirty="0" smtClean="0"/>
            <a:t>Corn and Beans, some fish/meat</a:t>
          </a:r>
          <a:endParaRPr lang="en-US" dirty="0"/>
        </a:p>
      </dgm:t>
    </dgm:pt>
    <dgm:pt modelId="{08D763F4-0F12-458C-8AD5-1EE8A34FD0D2}" type="parTrans" cxnId="{C73A4BF8-FFEB-406A-8184-9820879B4D67}">
      <dgm:prSet/>
      <dgm:spPr/>
      <dgm:t>
        <a:bodyPr/>
        <a:lstStyle/>
        <a:p>
          <a:endParaRPr lang="en-US"/>
        </a:p>
      </dgm:t>
    </dgm:pt>
    <dgm:pt modelId="{4C7DC5FD-F31A-4AB0-AF46-49A8F9D48B26}" type="sibTrans" cxnId="{C73A4BF8-FFEB-406A-8184-9820879B4D67}">
      <dgm:prSet/>
      <dgm:spPr/>
      <dgm:t>
        <a:bodyPr/>
        <a:lstStyle/>
        <a:p>
          <a:endParaRPr lang="en-US"/>
        </a:p>
      </dgm:t>
    </dgm:pt>
    <dgm:pt modelId="{B8A8CC4C-FA7C-4A23-950B-DB2C62C15576}">
      <dgm:prSet phldrT="[Text]"/>
      <dgm:spPr/>
      <dgm:t>
        <a:bodyPr/>
        <a:lstStyle/>
        <a:p>
          <a:r>
            <a:rPr lang="en-US" dirty="0" smtClean="0"/>
            <a:t>Very Religious</a:t>
          </a:r>
          <a:endParaRPr lang="en-US" dirty="0"/>
        </a:p>
      </dgm:t>
    </dgm:pt>
    <dgm:pt modelId="{00C9A05B-171F-42E4-856B-3930BBC80DCA}" type="parTrans" cxnId="{1A09122F-AF2A-46FE-A230-31AE25334704}">
      <dgm:prSet/>
      <dgm:spPr/>
      <dgm:t>
        <a:bodyPr/>
        <a:lstStyle/>
        <a:p>
          <a:endParaRPr lang="en-US"/>
        </a:p>
      </dgm:t>
    </dgm:pt>
    <dgm:pt modelId="{7BBF6FEF-43A0-4F9C-9BE0-F02CEFA2B276}" type="sibTrans" cxnId="{1A09122F-AF2A-46FE-A230-31AE25334704}">
      <dgm:prSet/>
      <dgm:spPr/>
      <dgm:t>
        <a:bodyPr/>
        <a:lstStyle/>
        <a:p>
          <a:endParaRPr lang="en-US"/>
        </a:p>
      </dgm:t>
    </dgm:pt>
    <dgm:pt modelId="{2E86F370-F256-4E18-A2F9-E52D0BFEA98F}">
      <dgm:prSet phldrT="[Text]"/>
      <dgm:spPr/>
      <dgm:t>
        <a:bodyPr/>
        <a:lstStyle/>
        <a:p>
          <a:r>
            <a:rPr lang="en-US" dirty="0" smtClean="0"/>
            <a:t>Stress Management</a:t>
          </a:r>
          <a:endParaRPr lang="en-US" dirty="0"/>
        </a:p>
      </dgm:t>
    </dgm:pt>
    <dgm:pt modelId="{A4904440-8FCA-41DD-808F-074FA789D5F4}" type="parTrans" cxnId="{5C473ECC-37A2-45DD-A11F-EF5F0938F8A5}">
      <dgm:prSet/>
      <dgm:spPr/>
      <dgm:t>
        <a:bodyPr/>
        <a:lstStyle/>
        <a:p>
          <a:endParaRPr lang="en-US"/>
        </a:p>
      </dgm:t>
    </dgm:pt>
    <dgm:pt modelId="{2999527A-1989-462B-9807-E2CEFE3FA868}" type="sibTrans" cxnId="{5C473ECC-37A2-45DD-A11F-EF5F0938F8A5}">
      <dgm:prSet/>
      <dgm:spPr/>
      <dgm:t>
        <a:bodyPr/>
        <a:lstStyle/>
        <a:p>
          <a:endParaRPr lang="en-US"/>
        </a:p>
      </dgm:t>
    </dgm:pt>
    <dgm:pt modelId="{7ED79F85-10A3-4E05-A777-32090EECF3C4}" type="pres">
      <dgm:prSet presAssocID="{7F70EB42-E812-4C99-82F4-AFA81BF71F11}" presName="diagram" presStyleCnt="0">
        <dgm:presLayoutVars>
          <dgm:dir/>
          <dgm:resizeHandles val="exact"/>
        </dgm:presLayoutVars>
      </dgm:prSet>
      <dgm:spPr/>
      <dgm:t>
        <a:bodyPr/>
        <a:lstStyle/>
        <a:p>
          <a:endParaRPr lang="en-US"/>
        </a:p>
      </dgm:t>
    </dgm:pt>
    <dgm:pt modelId="{F4A89B59-BF40-4D0C-A4EE-8CE50CFD4621}" type="pres">
      <dgm:prSet presAssocID="{FAF4F131-BFC7-4F24-BBB1-49B0A9C67D12}" presName="node" presStyleLbl="node1" presStyleIdx="0" presStyleCnt="5" custLinFactNeighborX="4973" custLinFactNeighborY="-45">
        <dgm:presLayoutVars>
          <dgm:bulletEnabled val="1"/>
        </dgm:presLayoutVars>
      </dgm:prSet>
      <dgm:spPr/>
      <dgm:t>
        <a:bodyPr/>
        <a:lstStyle/>
        <a:p>
          <a:endParaRPr lang="en-US"/>
        </a:p>
      </dgm:t>
    </dgm:pt>
    <dgm:pt modelId="{D43E0F7C-6BB3-4E56-BDBC-15CEE23BB513}" type="pres">
      <dgm:prSet presAssocID="{EDA9E403-1444-4CB6-A4FC-7CB89766C7BC}" presName="sibTrans" presStyleCnt="0"/>
      <dgm:spPr/>
    </dgm:pt>
    <dgm:pt modelId="{89AF6615-0BD0-4E39-8581-FC0AF119E070}" type="pres">
      <dgm:prSet presAssocID="{151AC135-ECAD-4873-97BD-5DA267A0CD1F}" presName="node" presStyleLbl="node1" presStyleIdx="1" presStyleCnt="5">
        <dgm:presLayoutVars>
          <dgm:bulletEnabled val="1"/>
        </dgm:presLayoutVars>
      </dgm:prSet>
      <dgm:spPr/>
      <dgm:t>
        <a:bodyPr/>
        <a:lstStyle/>
        <a:p>
          <a:endParaRPr lang="en-US"/>
        </a:p>
      </dgm:t>
    </dgm:pt>
    <dgm:pt modelId="{BA9A6EB4-3C2D-4268-A019-062F6C57A62E}" type="pres">
      <dgm:prSet presAssocID="{BB527FEE-67F4-424D-93A4-CA7BD5B0BA69}" presName="sibTrans" presStyleCnt="0"/>
      <dgm:spPr/>
    </dgm:pt>
    <dgm:pt modelId="{0AE93C9C-442B-4A4D-98E7-2ED162AF98C1}" type="pres">
      <dgm:prSet presAssocID="{78EE25A1-1A7E-40F9-9318-A296E8FC62A8}" presName="node" presStyleLbl="node1" presStyleIdx="2" presStyleCnt="5">
        <dgm:presLayoutVars>
          <dgm:bulletEnabled val="1"/>
        </dgm:presLayoutVars>
      </dgm:prSet>
      <dgm:spPr/>
      <dgm:t>
        <a:bodyPr/>
        <a:lstStyle/>
        <a:p>
          <a:endParaRPr lang="en-US"/>
        </a:p>
      </dgm:t>
    </dgm:pt>
    <dgm:pt modelId="{A74ED7C0-185C-4587-B02D-0A3DA7BD3AC5}" type="pres">
      <dgm:prSet presAssocID="{4C7DC5FD-F31A-4AB0-AF46-49A8F9D48B26}" presName="sibTrans" presStyleCnt="0"/>
      <dgm:spPr/>
    </dgm:pt>
    <dgm:pt modelId="{B70E5ACC-71CE-4490-BF37-88C0FAA99E88}" type="pres">
      <dgm:prSet presAssocID="{B8A8CC4C-FA7C-4A23-950B-DB2C62C15576}" presName="node" presStyleLbl="node1" presStyleIdx="3" presStyleCnt="5">
        <dgm:presLayoutVars>
          <dgm:bulletEnabled val="1"/>
        </dgm:presLayoutVars>
      </dgm:prSet>
      <dgm:spPr/>
      <dgm:t>
        <a:bodyPr/>
        <a:lstStyle/>
        <a:p>
          <a:endParaRPr lang="en-US"/>
        </a:p>
      </dgm:t>
    </dgm:pt>
    <dgm:pt modelId="{F694ED1F-DAB3-4FB4-AE45-E5BFE2193D7A}" type="pres">
      <dgm:prSet presAssocID="{7BBF6FEF-43A0-4F9C-9BE0-F02CEFA2B276}" presName="sibTrans" presStyleCnt="0"/>
      <dgm:spPr/>
    </dgm:pt>
    <dgm:pt modelId="{CA46E9DC-0EF9-46AD-B194-E0BF6A3F27E4}" type="pres">
      <dgm:prSet presAssocID="{2E86F370-F256-4E18-A2F9-E52D0BFEA98F}" presName="node" presStyleLbl="node1" presStyleIdx="4" presStyleCnt="5">
        <dgm:presLayoutVars>
          <dgm:bulletEnabled val="1"/>
        </dgm:presLayoutVars>
      </dgm:prSet>
      <dgm:spPr/>
      <dgm:t>
        <a:bodyPr/>
        <a:lstStyle/>
        <a:p>
          <a:endParaRPr lang="en-US"/>
        </a:p>
      </dgm:t>
    </dgm:pt>
  </dgm:ptLst>
  <dgm:cxnLst>
    <dgm:cxn modelId="{28E91CB1-EF85-4E47-91BC-C857050D34F2}" type="presOf" srcId="{151AC135-ECAD-4873-97BD-5DA267A0CD1F}" destId="{89AF6615-0BD0-4E39-8581-FC0AF119E070}" srcOrd="0" destOrd="0" presId="urn:microsoft.com/office/officeart/2005/8/layout/default"/>
    <dgm:cxn modelId="{1A09122F-AF2A-46FE-A230-31AE25334704}" srcId="{7F70EB42-E812-4C99-82F4-AFA81BF71F11}" destId="{B8A8CC4C-FA7C-4A23-950B-DB2C62C15576}" srcOrd="3" destOrd="0" parTransId="{00C9A05B-171F-42E4-856B-3930BBC80DCA}" sibTransId="{7BBF6FEF-43A0-4F9C-9BE0-F02CEFA2B276}"/>
    <dgm:cxn modelId="{5C473ECC-37A2-45DD-A11F-EF5F0938F8A5}" srcId="{7F70EB42-E812-4C99-82F4-AFA81BF71F11}" destId="{2E86F370-F256-4E18-A2F9-E52D0BFEA98F}" srcOrd="4" destOrd="0" parTransId="{A4904440-8FCA-41DD-808F-074FA789D5F4}" sibTransId="{2999527A-1989-462B-9807-E2CEFE3FA868}"/>
    <dgm:cxn modelId="{D7EB5E7E-5C0E-4DC3-9908-99DB0435CD6B}" type="presOf" srcId="{FAF4F131-BFC7-4F24-BBB1-49B0A9C67D12}" destId="{F4A89B59-BF40-4D0C-A4EE-8CE50CFD4621}" srcOrd="0" destOrd="0" presId="urn:microsoft.com/office/officeart/2005/8/layout/default"/>
    <dgm:cxn modelId="{34118F34-EC73-4363-BD14-DEC2EFD4030B}" srcId="{7F70EB42-E812-4C99-82F4-AFA81BF71F11}" destId="{FAF4F131-BFC7-4F24-BBB1-49B0A9C67D12}" srcOrd="0" destOrd="0" parTransId="{7B92E65E-57F9-4139-8B7C-268028870F44}" sibTransId="{EDA9E403-1444-4CB6-A4FC-7CB89766C7BC}"/>
    <dgm:cxn modelId="{C73A4BF8-FFEB-406A-8184-9820879B4D67}" srcId="{7F70EB42-E812-4C99-82F4-AFA81BF71F11}" destId="{78EE25A1-1A7E-40F9-9318-A296E8FC62A8}" srcOrd="2" destOrd="0" parTransId="{08D763F4-0F12-458C-8AD5-1EE8A34FD0D2}" sibTransId="{4C7DC5FD-F31A-4AB0-AF46-49A8F9D48B26}"/>
    <dgm:cxn modelId="{BB229F75-1C3F-4252-9CB6-24589EED3F2F}" type="presOf" srcId="{2E86F370-F256-4E18-A2F9-E52D0BFEA98F}" destId="{CA46E9DC-0EF9-46AD-B194-E0BF6A3F27E4}" srcOrd="0" destOrd="0" presId="urn:microsoft.com/office/officeart/2005/8/layout/default"/>
    <dgm:cxn modelId="{A8799445-0D2F-4D80-B97D-BEB7FF304555}" srcId="{7F70EB42-E812-4C99-82F4-AFA81BF71F11}" destId="{151AC135-ECAD-4873-97BD-5DA267A0CD1F}" srcOrd="1" destOrd="0" parTransId="{02167299-FF10-4A05-88B4-2F10C772BFFE}" sibTransId="{BB527FEE-67F4-424D-93A4-CA7BD5B0BA69}"/>
    <dgm:cxn modelId="{34899C56-8548-4AF3-8441-6FEE05BA3856}" type="presOf" srcId="{7F70EB42-E812-4C99-82F4-AFA81BF71F11}" destId="{7ED79F85-10A3-4E05-A777-32090EECF3C4}" srcOrd="0" destOrd="0" presId="urn:microsoft.com/office/officeart/2005/8/layout/default"/>
    <dgm:cxn modelId="{C60B9FB3-27C0-4419-AF88-4F02165D0F52}" type="presOf" srcId="{B8A8CC4C-FA7C-4A23-950B-DB2C62C15576}" destId="{B70E5ACC-71CE-4490-BF37-88C0FAA99E88}" srcOrd="0" destOrd="0" presId="urn:microsoft.com/office/officeart/2005/8/layout/default"/>
    <dgm:cxn modelId="{3A48C993-9D71-4E25-B430-D3A8612BA1AD}" type="presOf" srcId="{78EE25A1-1A7E-40F9-9318-A296E8FC62A8}" destId="{0AE93C9C-442B-4A4D-98E7-2ED162AF98C1}" srcOrd="0" destOrd="0" presId="urn:microsoft.com/office/officeart/2005/8/layout/default"/>
    <dgm:cxn modelId="{D6180F88-EC2B-434D-96C3-4ABE5FB49E30}" type="presParOf" srcId="{7ED79F85-10A3-4E05-A777-32090EECF3C4}" destId="{F4A89B59-BF40-4D0C-A4EE-8CE50CFD4621}" srcOrd="0" destOrd="0" presId="urn:microsoft.com/office/officeart/2005/8/layout/default"/>
    <dgm:cxn modelId="{E6C794BE-2FBD-49EC-8E43-B2AC303EFF7F}" type="presParOf" srcId="{7ED79F85-10A3-4E05-A777-32090EECF3C4}" destId="{D43E0F7C-6BB3-4E56-BDBC-15CEE23BB513}" srcOrd="1" destOrd="0" presId="urn:microsoft.com/office/officeart/2005/8/layout/default"/>
    <dgm:cxn modelId="{FDCBE1C6-70AA-4589-A1BE-247A32942B23}" type="presParOf" srcId="{7ED79F85-10A3-4E05-A777-32090EECF3C4}" destId="{89AF6615-0BD0-4E39-8581-FC0AF119E070}" srcOrd="2" destOrd="0" presId="urn:microsoft.com/office/officeart/2005/8/layout/default"/>
    <dgm:cxn modelId="{AABF6E65-ACA6-4971-8A49-9B96077A9E21}" type="presParOf" srcId="{7ED79F85-10A3-4E05-A777-32090EECF3C4}" destId="{BA9A6EB4-3C2D-4268-A019-062F6C57A62E}" srcOrd="3" destOrd="0" presId="urn:microsoft.com/office/officeart/2005/8/layout/default"/>
    <dgm:cxn modelId="{7DF9C92F-B76A-4176-B60E-D56165D7E896}" type="presParOf" srcId="{7ED79F85-10A3-4E05-A777-32090EECF3C4}" destId="{0AE93C9C-442B-4A4D-98E7-2ED162AF98C1}" srcOrd="4" destOrd="0" presId="urn:microsoft.com/office/officeart/2005/8/layout/default"/>
    <dgm:cxn modelId="{B73CC54F-571B-4D7E-8B71-6CFC7B79EAD1}" type="presParOf" srcId="{7ED79F85-10A3-4E05-A777-32090EECF3C4}" destId="{A74ED7C0-185C-4587-B02D-0A3DA7BD3AC5}" srcOrd="5" destOrd="0" presId="urn:microsoft.com/office/officeart/2005/8/layout/default"/>
    <dgm:cxn modelId="{2AB39AA3-8311-4D0D-9652-2C77EEAF5235}" type="presParOf" srcId="{7ED79F85-10A3-4E05-A777-32090EECF3C4}" destId="{B70E5ACC-71CE-4490-BF37-88C0FAA99E88}" srcOrd="6" destOrd="0" presId="urn:microsoft.com/office/officeart/2005/8/layout/default"/>
    <dgm:cxn modelId="{F44B81F8-570F-46BC-8C1A-59B1B9B61716}" type="presParOf" srcId="{7ED79F85-10A3-4E05-A777-32090EECF3C4}" destId="{F694ED1F-DAB3-4FB4-AE45-E5BFE2193D7A}" srcOrd="7" destOrd="0" presId="urn:microsoft.com/office/officeart/2005/8/layout/default"/>
    <dgm:cxn modelId="{A769324B-7A15-45C3-B76F-1E054633BA02}" type="presParOf" srcId="{7ED79F85-10A3-4E05-A777-32090EECF3C4}" destId="{CA46E9DC-0EF9-46AD-B194-E0BF6A3F27E4}"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CDF0BF-552F-4CEB-BF13-E6A5A2E16F1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1109246-2806-4673-AB1B-59693568E445}">
      <dgm:prSet phldrT="[Text]"/>
      <dgm:spPr/>
      <dgm:t>
        <a:bodyPr/>
        <a:lstStyle/>
        <a:p>
          <a:r>
            <a:rPr lang="en-US" dirty="0" smtClean="0"/>
            <a:t>Meal Preparation</a:t>
          </a:r>
          <a:endParaRPr lang="en-US" dirty="0"/>
        </a:p>
      </dgm:t>
    </dgm:pt>
    <dgm:pt modelId="{6787B8C1-1DC4-4D68-8DE0-F93B83E5D1AE}" type="parTrans" cxnId="{1534B6D3-3D71-4E77-AAC6-D837F4AB158F}">
      <dgm:prSet/>
      <dgm:spPr/>
      <dgm:t>
        <a:bodyPr/>
        <a:lstStyle/>
        <a:p>
          <a:endParaRPr lang="en-US"/>
        </a:p>
      </dgm:t>
    </dgm:pt>
    <dgm:pt modelId="{D756BD4F-DF5E-49E8-BA93-B1D148D674C4}" type="sibTrans" cxnId="{1534B6D3-3D71-4E77-AAC6-D837F4AB158F}">
      <dgm:prSet/>
      <dgm:spPr/>
      <dgm:t>
        <a:bodyPr/>
        <a:lstStyle/>
        <a:p>
          <a:endParaRPr lang="en-US"/>
        </a:p>
      </dgm:t>
    </dgm:pt>
    <dgm:pt modelId="{0CD38A98-D59A-47AA-830F-BA0BB4A4B926}">
      <dgm:prSet phldrT="[Text]"/>
      <dgm:spPr/>
      <dgm:t>
        <a:bodyPr/>
        <a:lstStyle/>
        <a:p>
          <a:r>
            <a:rPr lang="en-US" dirty="0" smtClean="0"/>
            <a:t>Chores – Hard Work</a:t>
          </a:r>
          <a:endParaRPr lang="en-US" dirty="0"/>
        </a:p>
      </dgm:t>
    </dgm:pt>
    <dgm:pt modelId="{077BBC0E-D35F-4CC6-8C86-DDD13117D287}" type="parTrans" cxnId="{E1090985-B363-4EC5-A6E2-AFF7989673B9}">
      <dgm:prSet/>
      <dgm:spPr/>
      <dgm:t>
        <a:bodyPr/>
        <a:lstStyle/>
        <a:p>
          <a:endParaRPr lang="en-US"/>
        </a:p>
      </dgm:t>
    </dgm:pt>
    <dgm:pt modelId="{F24C10B1-2ADC-40D2-9845-E19C2567B1A6}" type="sibTrans" cxnId="{E1090985-B363-4EC5-A6E2-AFF7989673B9}">
      <dgm:prSet/>
      <dgm:spPr/>
      <dgm:t>
        <a:bodyPr/>
        <a:lstStyle/>
        <a:p>
          <a:endParaRPr lang="en-US"/>
        </a:p>
      </dgm:t>
    </dgm:pt>
    <dgm:pt modelId="{1E7B1343-7F3A-4117-9FB9-62B087A9A96D}">
      <dgm:prSet phldrT="[Text]"/>
      <dgm:spPr/>
      <dgm:t>
        <a:bodyPr/>
        <a:lstStyle/>
        <a:p>
          <a:r>
            <a:rPr lang="en-US" dirty="0" smtClean="0"/>
            <a:t>Daily walking</a:t>
          </a:r>
          <a:endParaRPr lang="en-US" dirty="0"/>
        </a:p>
      </dgm:t>
    </dgm:pt>
    <dgm:pt modelId="{103AF741-0480-43CD-9B4C-6F18DA3A7910}" type="parTrans" cxnId="{1F92B7DC-553C-40B6-AE23-429A8E7290CF}">
      <dgm:prSet/>
      <dgm:spPr/>
      <dgm:t>
        <a:bodyPr/>
        <a:lstStyle/>
        <a:p>
          <a:endParaRPr lang="en-US"/>
        </a:p>
      </dgm:t>
    </dgm:pt>
    <dgm:pt modelId="{45ACDC6A-3524-4B93-BF8A-7A5A8A70AAED}" type="sibTrans" cxnId="{1F92B7DC-553C-40B6-AE23-429A8E7290CF}">
      <dgm:prSet/>
      <dgm:spPr/>
      <dgm:t>
        <a:bodyPr/>
        <a:lstStyle/>
        <a:p>
          <a:endParaRPr lang="en-US"/>
        </a:p>
      </dgm:t>
    </dgm:pt>
    <dgm:pt modelId="{CB103EC9-5908-49F1-AC33-E1476BFF6E39}" type="pres">
      <dgm:prSet presAssocID="{74CDF0BF-552F-4CEB-BF13-E6A5A2E16F1B}" presName="linear" presStyleCnt="0">
        <dgm:presLayoutVars>
          <dgm:dir/>
          <dgm:animLvl val="lvl"/>
          <dgm:resizeHandles val="exact"/>
        </dgm:presLayoutVars>
      </dgm:prSet>
      <dgm:spPr/>
      <dgm:t>
        <a:bodyPr/>
        <a:lstStyle/>
        <a:p>
          <a:endParaRPr lang="en-US"/>
        </a:p>
      </dgm:t>
    </dgm:pt>
    <dgm:pt modelId="{0B77CD32-0374-4232-B863-99AE9C40F6D7}" type="pres">
      <dgm:prSet presAssocID="{A1109246-2806-4673-AB1B-59693568E445}" presName="parentLin" presStyleCnt="0"/>
      <dgm:spPr/>
    </dgm:pt>
    <dgm:pt modelId="{5845A8E8-4F99-4550-B824-55329E44ABF7}" type="pres">
      <dgm:prSet presAssocID="{A1109246-2806-4673-AB1B-59693568E445}" presName="parentLeftMargin" presStyleLbl="node1" presStyleIdx="0" presStyleCnt="3"/>
      <dgm:spPr/>
      <dgm:t>
        <a:bodyPr/>
        <a:lstStyle/>
        <a:p>
          <a:endParaRPr lang="en-US"/>
        </a:p>
      </dgm:t>
    </dgm:pt>
    <dgm:pt modelId="{65F7557D-5AC0-4412-BFB4-AE35B94B0EE7}" type="pres">
      <dgm:prSet presAssocID="{A1109246-2806-4673-AB1B-59693568E445}" presName="parentText" presStyleLbl="node1" presStyleIdx="0" presStyleCnt="3">
        <dgm:presLayoutVars>
          <dgm:chMax val="0"/>
          <dgm:bulletEnabled val="1"/>
        </dgm:presLayoutVars>
      </dgm:prSet>
      <dgm:spPr/>
      <dgm:t>
        <a:bodyPr/>
        <a:lstStyle/>
        <a:p>
          <a:endParaRPr lang="en-US"/>
        </a:p>
      </dgm:t>
    </dgm:pt>
    <dgm:pt modelId="{5F1F57F5-6723-49C6-927C-AE88A17252AA}" type="pres">
      <dgm:prSet presAssocID="{A1109246-2806-4673-AB1B-59693568E445}" presName="negativeSpace" presStyleCnt="0"/>
      <dgm:spPr/>
    </dgm:pt>
    <dgm:pt modelId="{E6C6F655-9272-46E4-A02C-F9D4CCDB8820}" type="pres">
      <dgm:prSet presAssocID="{A1109246-2806-4673-AB1B-59693568E445}" presName="childText" presStyleLbl="conFgAcc1" presStyleIdx="0" presStyleCnt="3">
        <dgm:presLayoutVars>
          <dgm:bulletEnabled val="1"/>
        </dgm:presLayoutVars>
      </dgm:prSet>
      <dgm:spPr/>
    </dgm:pt>
    <dgm:pt modelId="{AD01891F-25BD-4A36-B5E3-C27F615EB997}" type="pres">
      <dgm:prSet presAssocID="{D756BD4F-DF5E-49E8-BA93-B1D148D674C4}" presName="spaceBetweenRectangles" presStyleCnt="0"/>
      <dgm:spPr/>
    </dgm:pt>
    <dgm:pt modelId="{54E2F4F5-3B92-4DBB-A1D2-7F395284E625}" type="pres">
      <dgm:prSet presAssocID="{0CD38A98-D59A-47AA-830F-BA0BB4A4B926}" presName="parentLin" presStyleCnt="0"/>
      <dgm:spPr/>
    </dgm:pt>
    <dgm:pt modelId="{E1045FCA-C06B-4047-966E-F6A058DBF78F}" type="pres">
      <dgm:prSet presAssocID="{0CD38A98-D59A-47AA-830F-BA0BB4A4B926}" presName="parentLeftMargin" presStyleLbl="node1" presStyleIdx="0" presStyleCnt="3"/>
      <dgm:spPr/>
      <dgm:t>
        <a:bodyPr/>
        <a:lstStyle/>
        <a:p>
          <a:endParaRPr lang="en-US"/>
        </a:p>
      </dgm:t>
    </dgm:pt>
    <dgm:pt modelId="{98389AD3-9289-4BC2-A1D2-44720275947B}" type="pres">
      <dgm:prSet presAssocID="{0CD38A98-D59A-47AA-830F-BA0BB4A4B926}" presName="parentText" presStyleLbl="node1" presStyleIdx="1" presStyleCnt="3">
        <dgm:presLayoutVars>
          <dgm:chMax val="0"/>
          <dgm:bulletEnabled val="1"/>
        </dgm:presLayoutVars>
      </dgm:prSet>
      <dgm:spPr/>
      <dgm:t>
        <a:bodyPr/>
        <a:lstStyle/>
        <a:p>
          <a:endParaRPr lang="en-US"/>
        </a:p>
      </dgm:t>
    </dgm:pt>
    <dgm:pt modelId="{840F802D-2B5F-4B92-BEDC-31143417AB48}" type="pres">
      <dgm:prSet presAssocID="{0CD38A98-D59A-47AA-830F-BA0BB4A4B926}" presName="negativeSpace" presStyleCnt="0"/>
      <dgm:spPr/>
    </dgm:pt>
    <dgm:pt modelId="{38C35BD0-A78C-4900-9160-70F47B0D962D}" type="pres">
      <dgm:prSet presAssocID="{0CD38A98-D59A-47AA-830F-BA0BB4A4B926}" presName="childText" presStyleLbl="conFgAcc1" presStyleIdx="1" presStyleCnt="3">
        <dgm:presLayoutVars>
          <dgm:bulletEnabled val="1"/>
        </dgm:presLayoutVars>
      </dgm:prSet>
      <dgm:spPr/>
    </dgm:pt>
    <dgm:pt modelId="{0BC9B9C8-3F4A-4CE2-970E-903AD030D198}" type="pres">
      <dgm:prSet presAssocID="{F24C10B1-2ADC-40D2-9845-E19C2567B1A6}" presName="spaceBetweenRectangles" presStyleCnt="0"/>
      <dgm:spPr/>
    </dgm:pt>
    <dgm:pt modelId="{12C6C403-CB67-4C1D-83FB-942F8383F79D}" type="pres">
      <dgm:prSet presAssocID="{1E7B1343-7F3A-4117-9FB9-62B087A9A96D}" presName="parentLin" presStyleCnt="0"/>
      <dgm:spPr/>
    </dgm:pt>
    <dgm:pt modelId="{9B1ED292-818A-4773-8329-297F3C21304B}" type="pres">
      <dgm:prSet presAssocID="{1E7B1343-7F3A-4117-9FB9-62B087A9A96D}" presName="parentLeftMargin" presStyleLbl="node1" presStyleIdx="1" presStyleCnt="3"/>
      <dgm:spPr/>
      <dgm:t>
        <a:bodyPr/>
        <a:lstStyle/>
        <a:p>
          <a:endParaRPr lang="en-US"/>
        </a:p>
      </dgm:t>
    </dgm:pt>
    <dgm:pt modelId="{EB825B3D-DE23-4CFB-97AC-04A305B1D801}" type="pres">
      <dgm:prSet presAssocID="{1E7B1343-7F3A-4117-9FB9-62B087A9A96D}" presName="parentText" presStyleLbl="node1" presStyleIdx="2" presStyleCnt="3">
        <dgm:presLayoutVars>
          <dgm:chMax val="0"/>
          <dgm:bulletEnabled val="1"/>
        </dgm:presLayoutVars>
      </dgm:prSet>
      <dgm:spPr/>
      <dgm:t>
        <a:bodyPr/>
        <a:lstStyle/>
        <a:p>
          <a:endParaRPr lang="en-US"/>
        </a:p>
      </dgm:t>
    </dgm:pt>
    <dgm:pt modelId="{8E96E1CF-4599-44C8-9B21-05993F9846D6}" type="pres">
      <dgm:prSet presAssocID="{1E7B1343-7F3A-4117-9FB9-62B087A9A96D}" presName="negativeSpace" presStyleCnt="0"/>
      <dgm:spPr/>
    </dgm:pt>
    <dgm:pt modelId="{A5EB3685-CF90-4D0B-B7F7-3C96E631977D}" type="pres">
      <dgm:prSet presAssocID="{1E7B1343-7F3A-4117-9FB9-62B087A9A96D}" presName="childText" presStyleLbl="conFgAcc1" presStyleIdx="2" presStyleCnt="3">
        <dgm:presLayoutVars>
          <dgm:bulletEnabled val="1"/>
        </dgm:presLayoutVars>
      </dgm:prSet>
      <dgm:spPr/>
    </dgm:pt>
  </dgm:ptLst>
  <dgm:cxnLst>
    <dgm:cxn modelId="{95915182-BFDE-4FE3-9492-AD14F0D30074}" type="presOf" srcId="{0CD38A98-D59A-47AA-830F-BA0BB4A4B926}" destId="{98389AD3-9289-4BC2-A1D2-44720275947B}" srcOrd="1" destOrd="0" presId="urn:microsoft.com/office/officeart/2005/8/layout/list1"/>
    <dgm:cxn modelId="{1A8CA54D-7E76-4273-86DA-6863065A23CE}" type="presOf" srcId="{A1109246-2806-4673-AB1B-59693568E445}" destId="{5845A8E8-4F99-4550-B824-55329E44ABF7}" srcOrd="0" destOrd="0" presId="urn:microsoft.com/office/officeart/2005/8/layout/list1"/>
    <dgm:cxn modelId="{1534B6D3-3D71-4E77-AAC6-D837F4AB158F}" srcId="{74CDF0BF-552F-4CEB-BF13-E6A5A2E16F1B}" destId="{A1109246-2806-4673-AB1B-59693568E445}" srcOrd="0" destOrd="0" parTransId="{6787B8C1-1DC4-4D68-8DE0-F93B83E5D1AE}" sibTransId="{D756BD4F-DF5E-49E8-BA93-B1D148D674C4}"/>
    <dgm:cxn modelId="{1F92B7DC-553C-40B6-AE23-429A8E7290CF}" srcId="{74CDF0BF-552F-4CEB-BF13-E6A5A2E16F1B}" destId="{1E7B1343-7F3A-4117-9FB9-62B087A9A96D}" srcOrd="2" destOrd="0" parTransId="{103AF741-0480-43CD-9B4C-6F18DA3A7910}" sibTransId="{45ACDC6A-3524-4B93-BF8A-7A5A8A70AAED}"/>
    <dgm:cxn modelId="{AE86E80F-611E-43A5-B684-7C7E4D059E85}" type="presOf" srcId="{0CD38A98-D59A-47AA-830F-BA0BB4A4B926}" destId="{E1045FCA-C06B-4047-966E-F6A058DBF78F}" srcOrd="0" destOrd="0" presId="urn:microsoft.com/office/officeart/2005/8/layout/list1"/>
    <dgm:cxn modelId="{E1090985-B363-4EC5-A6E2-AFF7989673B9}" srcId="{74CDF0BF-552F-4CEB-BF13-E6A5A2E16F1B}" destId="{0CD38A98-D59A-47AA-830F-BA0BB4A4B926}" srcOrd="1" destOrd="0" parTransId="{077BBC0E-D35F-4CC6-8C86-DDD13117D287}" sibTransId="{F24C10B1-2ADC-40D2-9845-E19C2567B1A6}"/>
    <dgm:cxn modelId="{DD370A36-EC70-4544-90AC-DB69D7CC1E86}" type="presOf" srcId="{74CDF0BF-552F-4CEB-BF13-E6A5A2E16F1B}" destId="{CB103EC9-5908-49F1-AC33-E1476BFF6E39}" srcOrd="0" destOrd="0" presId="urn:microsoft.com/office/officeart/2005/8/layout/list1"/>
    <dgm:cxn modelId="{B2DF2F68-39FD-4464-AFF6-6BFFFE9FCB71}" type="presOf" srcId="{1E7B1343-7F3A-4117-9FB9-62B087A9A96D}" destId="{EB825B3D-DE23-4CFB-97AC-04A305B1D801}" srcOrd="1" destOrd="0" presId="urn:microsoft.com/office/officeart/2005/8/layout/list1"/>
    <dgm:cxn modelId="{A12B60E5-A89B-4322-ABE5-E19D242F34D0}" type="presOf" srcId="{1E7B1343-7F3A-4117-9FB9-62B087A9A96D}" destId="{9B1ED292-818A-4773-8329-297F3C21304B}" srcOrd="0" destOrd="0" presId="urn:microsoft.com/office/officeart/2005/8/layout/list1"/>
    <dgm:cxn modelId="{B305FE9C-7D21-4ADC-BBB7-9BD2056AC8DE}" type="presOf" srcId="{A1109246-2806-4673-AB1B-59693568E445}" destId="{65F7557D-5AC0-4412-BFB4-AE35B94B0EE7}" srcOrd="1" destOrd="0" presId="urn:microsoft.com/office/officeart/2005/8/layout/list1"/>
    <dgm:cxn modelId="{3CCA9585-E59E-428F-ABA2-89FA018F2666}" type="presParOf" srcId="{CB103EC9-5908-49F1-AC33-E1476BFF6E39}" destId="{0B77CD32-0374-4232-B863-99AE9C40F6D7}" srcOrd="0" destOrd="0" presId="urn:microsoft.com/office/officeart/2005/8/layout/list1"/>
    <dgm:cxn modelId="{A2BC0DAE-9C05-429D-98EB-F75CDD71E8C6}" type="presParOf" srcId="{0B77CD32-0374-4232-B863-99AE9C40F6D7}" destId="{5845A8E8-4F99-4550-B824-55329E44ABF7}" srcOrd="0" destOrd="0" presId="urn:microsoft.com/office/officeart/2005/8/layout/list1"/>
    <dgm:cxn modelId="{616BDE73-69A6-418F-8234-7F0DD72EE770}" type="presParOf" srcId="{0B77CD32-0374-4232-B863-99AE9C40F6D7}" destId="{65F7557D-5AC0-4412-BFB4-AE35B94B0EE7}" srcOrd="1" destOrd="0" presId="urn:microsoft.com/office/officeart/2005/8/layout/list1"/>
    <dgm:cxn modelId="{2148E8E6-D181-4D34-A42B-DF3E5A69D6BD}" type="presParOf" srcId="{CB103EC9-5908-49F1-AC33-E1476BFF6E39}" destId="{5F1F57F5-6723-49C6-927C-AE88A17252AA}" srcOrd="1" destOrd="0" presId="urn:microsoft.com/office/officeart/2005/8/layout/list1"/>
    <dgm:cxn modelId="{74AB7E01-A97C-4CD1-BE0B-FE12DAF347AD}" type="presParOf" srcId="{CB103EC9-5908-49F1-AC33-E1476BFF6E39}" destId="{E6C6F655-9272-46E4-A02C-F9D4CCDB8820}" srcOrd="2" destOrd="0" presId="urn:microsoft.com/office/officeart/2005/8/layout/list1"/>
    <dgm:cxn modelId="{8D4FB52F-8C97-473B-A4F3-70B11CED481E}" type="presParOf" srcId="{CB103EC9-5908-49F1-AC33-E1476BFF6E39}" destId="{AD01891F-25BD-4A36-B5E3-C27F615EB997}" srcOrd="3" destOrd="0" presId="urn:microsoft.com/office/officeart/2005/8/layout/list1"/>
    <dgm:cxn modelId="{1038D601-F433-4AC5-9B5C-B75CF18E084D}" type="presParOf" srcId="{CB103EC9-5908-49F1-AC33-E1476BFF6E39}" destId="{54E2F4F5-3B92-4DBB-A1D2-7F395284E625}" srcOrd="4" destOrd="0" presId="urn:microsoft.com/office/officeart/2005/8/layout/list1"/>
    <dgm:cxn modelId="{67ABBF8E-A0FC-434F-AED8-27C0943F338B}" type="presParOf" srcId="{54E2F4F5-3B92-4DBB-A1D2-7F395284E625}" destId="{E1045FCA-C06B-4047-966E-F6A058DBF78F}" srcOrd="0" destOrd="0" presId="urn:microsoft.com/office/officeart/2005/8/layout/list1"/>
    <dgm:cxn modelId="{FD24997B-DFD2-40D5-9AD3-DA73E8B9E111}" type="presParOf" srcId="{54E2F4F5-3B92-4DBB-A1D2-7F395284E625}" destId="{98389AD3-9289-4BC2-A1D2-44720275947B}" srcOrd="1" destOrd="0" presId="urn:microsoft.com/office/officeart/2005/8/layout/list1"/>
    <dgm:cxn modelId="{649B4DDD-D3F2-4846-9585-CEF3883C9ECB}" type="presParOf" srcId="{CB103EC9-5908-49F1-AC33-E1476BFF6E39}" destId="{840F802D-2B5F-4B92-BEDC-31143417AB48}" srcOrd="5" destOrd="0" presId="urn:microsoft.com/office/officeart/2005/8/layout/list1"/>
    <dgm:cxn modelId="{4A01D12E-9FE5-4D4A-AF8B-9344320EA7F6}" type="presParOf" srcId="{CB103EC9-5908-49F1-AC33-E1476BFF6E39}" destId="{38C35BD0-A78C-4900-9160-70F47B0D962D}" srcOrd="6" destOrd="0" presId="urn:microsoft.com/office/officeart/2005/8/layout/list1"/>
    <dgm:cxn modelId="{89C5D8F0-3D26-4E19-85E3-DEA0BEBBED22}" type="presParOf" srcId="{CB103EC9-5908-49F1-AC33-E1476BFF6E39}" destId="{0BC9B9C8-3F4A-4CE2-970E-903AD030D198}" srcOrd="7" destOrd="0" presId="urn:microsoft.com/office/officeart/2005/8/layout/list1"/>
    <dgm:cxn modelId="{D169D1D9-0FAE-47C2-9C67-55BCB271A45D}" type="presParOf" srcId="{CB103EC9-5908-49F1-AC33-E1476BFF6E39}" destId="{12C6C403-CB67-4C1D-83FB-942F8383F79D}" srcOrd="8" destOrd="0" presId="urn:microsoft.com/office/officeart/2005/8/layout/list1"/>
    <dgm:cxn modelId="{9F6F49CE-E977-4656-BC34-D61B8C57C35F}" type="presParOf" srcId="{12C6C403-CB67-4C1D-83FB-942F8383F79D}" destId="{9B1ED292-818A-4773-8329-297F3C21304B}" srcOrd="0" destOrd="0" presId="urn:microsoft.com/office/officeart/2005/8/layout/list1"/>
    <dgm:cxn modelId="{9B9AE024-1175-4FAC-8DC4-889C62ED10F1}" type="presParOf" srcId="{12C6C403-CB67-4C1D-83FB-942F8383F79D}" destId="{EB825B3D-DE23-4CFB-97AC-04A305B1D801}" srcOrd="1" destOrd="0" presId="urn:microsoft.com/office/officeart/2005/8/layout/list1"/>
    <dgm:cxn modelId="{3A630E85-E045-4D0A-B29B-3A1A2D004115}" type="presParOf" srcId="{CB103EC9-5908-49F1-AC33-E1476BFF6E39}" destId="{8E96E1CF-4599-44C8-9B21-05993F9846D6}" srcOrd="9" destOrd="0" presId="urn:microsoft.com/office/officeart/2005/8/layout/list1"/>
    <dgm:cxn modelId="{80DB7165-9B5A-4BA8-B155-EAA01E6CC381}" type="presParOf" srcId="{CB103EC9-5908-49F1-AC33-E1476BFF6E39}" destId="{A5EB3685-CF90-4D0B-B7F7-3C96E631977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56B2FF-9833-4F06-B50D-E835CA36BCE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5BDC7EA3-3565-4AB5-9C75-F33B6790FBF2}">
      <dgm:prSet phldrT="[Text]"/>
      <dgm:spPr/>
      <dgm:t>
        <a:bodyPr/>
        <a:lstStyle/>
        <a:p>
          <a:r>
            <a:rPr lang="en-US" dirty="0" smtClean="0"/>
            <a:t>  Fruits</a:t>
          </a:r>
          <a:endParaRPr lang="en-US" dirty="0"/>
        </a:p>
      </dgm:t>
    </dgm:pt>
    <dgm:pt modelId="{28618114-E295-4128-8834-BC7C1C0E1803}" type="parTrans" cxnId="{5B3D58CA-2740-4477-BE0D-2A365B131595}">
      <dgm:prSet/>
      <dgm:spPr/>
      <dgm:t>
        <a:bodyPr/>
        <a:lstStyle/>
        <a:p>
          <a:endParaRPr lang="en-US"/>
        </a:p>
      </dgm:t>
    </dgm:pt>
    <dgm:pt modelId="{C54E1C97-8161-43B0-93EB-2AECA18DA85C}" type="sibTrans" cxnId="{5B3D58CA-2740-4477-BE0D-2A365B131595}">
      <dgm:prSet/>
      <dgm:spPr/>
      <dgm:t>
        <a:bodyPr/>
        <a:lstStyle/>
        <a:p>
          <a:endParaRPr lang="en-US"/>
        </a:p>
      </dgm:t>
    </dgm:pt>
    <dgm:pt modelId="{E0F67998-4F0E-49AC-A872-7E13D505CEB8}">
      <dgm:prSet phldrT="[Text]"/>
      <dgm:spPr/>
      <dgm:t>
        <a:bodyPr/>
        <a:lstStyle/>
        <a:p>
          <a:r>
            <a:rPr lang="en-US" dirty="0" smtClean="0"/>
            <a:t>  Beans</a:t>
          </a:r>
          <a:endParaRPr lang="en-US" dirty="0"/>
        </a:p>
      </dgm:t>
    </dgm:pt>
    <dgm:pt modelId="{DF0F8BB7-F4DD-4AE2-928C-2C7325198AF5}" type="parTrans" cxnId="{16336286-C38C-4EDB-B6E4-42B7433E5087}">
      <dgm:prSet/>
      <dgm:spPr/>
      <dgm:t>
        <a:bodyPr/>
        <a:lstStyle/>
        <a:p>
          <a:endParaRPr lang="en-US"/>
        </a:p>
      </dgm:t>
    </dgm:pt>
    <dgm:pt modelId="{4C80801E-CB25-4CDA-97DC-5320A8ED2BCB}" type="sibTrans" cxnId="{16336286-C38C-4EDB-B6E4-42B7433E5087}">
      <dgm:prSet/>
      <dgm:spPr/>
      <dgm:t>
        <a:bodyPr/>
        <a:lstStyle/>
        <a:p>
          <a:endParaRPr lang="en-US"/>
        </a:p>
      </dgm:t>
    </dgm:pt>
    <dgm:pt modelId="{E036EB07-6318-4ED8-9BBB-778697F70C1F}">
      <dgm:prSet phldrT="[Text]"/>
      <dgm:spPr/>
      <dgm:t>
        <a:bodyPr/>
        <a:lstStyle/>
        <a:p>
          <a:r>
            <a:rPr lang="en-US" dirty="0" smtClean="0"/>
            <a:t>Maize</a:t>
          </a:r>
          <a:endParaRPr lang="en-US" dirty="0"/>
        </a:p>
      </dgm:t>
    </dgm:pt>
    <dgm:pt modelId="{BFEE6276-54F4-4C1F-93BC-4A85D1231318}" type="parTrans" cxnId="{FB7E100B-2790-47EE-A7FB-4F874CE2935E}">
      <dgm:prSet/>
      <dgm:spPr/>
      <dgm:t>
        <a:bodyPr/>
        <a:lstStyle/>
        <a:p>
          <a:endParaRPr lang="en-US"/>
        </a:p>
      </dgm:t>
    </dgm:pt>
    <dgm:pt modelId="{BAB154EF-F9DD-4793-9D98-047E6F6C18F4}" type="sibTrans" cxnId="{FB7E100B-2790-47EE-A7FB-4F874CE2935E}">
      <dgm:prSet/>
      <dgm:spPr/>
      <dgm:t>
        <a:bodyPr/>
        <a:lstStyle/>
        <a:p>
          <a:endParaRPr lang="en-US"/>
        </a:p>
      </dgm:t>
    </dgm:pt>
    <dgm:pt modelId="{5A0FD634-0DC5-48D5-8E43-6DFC8D925815}" type="pres">
      <dgm:prSet presAssocID="{2356B2FF-9833-4F06-B50D-E835CA36BCE0}" presName="Name0" presStyleCnt="0">
        <dgm:presLayoutVars>
          <dgm:dir/>
          <dgm:resizeHandles val="exact"/>
        </dgm:presLayoutVars>
      </dgm:prSet>
      <dgm:spPr/>
      <dgm:t>
        <a:bodyPr/>
        <a:lstStyle/>
        <a:p>
          <a:endParaRPr lang="en-US"/>
        </a:p>
      </dgm:t>
    </dgm:pt>
    <dgm:pt modelId="{17353E9C-AD01-4BAF-A6E2-A311F6D9BF83}" type="pres">
      <dgm:prSet presAssocID="{5BDC7EA3-3565-4AB5-9C75-F33B6790FBF2}" presName="composite" presStyleCnt="0"/>
      <dgm:spPr/>
    </dgm:pt>
    <dgm:pt modelId="{BFB663AD-70EA-45DC-87D9-6B76E922EA8A}" type="pres">
      <dgm:prSet presAssocID="{5BDC7EA3-3565-4AB5-9C75-F33B6790FBF2}" presName="rect1" presStyleLbl="trAlignAcc1" presStyleIdx="0" presStyleCnt="3">
        <dgm:presLayoutVars>
          <dgm:bulletEnabled val="1"/>
        </dgm:presLayoutVars>
      </dgm:prSet>
      <dgm:spPr/>
      <dgm:t>
        <a:bodyPr/>
        <a:lstStyle/>
        <a:p>
          <a:endParaRPr lang="en-US"/>
        </a:p>
      </dgm:t>
    </dgm:pt>
    <dgm:pt modelId="{FB767924-20E8-4C54-939B-A06CAF7982C5}" type="pres">
      <dgm:prSet presAssocID="{5BDC7EA3-3565-4AB5-9C75-F33B6790FBF2}" presName="rect2" presStyleLbl="fgImgPlace1" presStyleIdx="0" presStyleCnt="3" custScaleX="136085" custScaleY="91387" custLinFactNeighborX="702" custLinFactNeighborY="8564"/>
      <dgm:spPr>
        <a:blipFill rotWithShape="1">
          <a:blip xmlns:r="http://schemas.openxmlformats.org/officeDocument/2006/relationships" r:embed="rId1"/>
          <a:stretch>
            <a:fillRect/>
          </a:stretch>
        </a:blipFill>
      </dgm:spPr>
    </dgm:pt>
    <dgm:pt modelId="{315247B1-A2BE-49DD-B04F-AA023FA078A3}" type="pres">
      <dgm:prSet presAssocID="{C54E1C97-8161-43B0-93EB-2AECA18DA85C}" presName="sibTrans" presStyleCnt="0"/>
      <dgm:spPr/>
    </dgm:pt>
    <dgm:pt modelId="{BC9BFE22-D0DA-4BC8-A839-72B10FE76E39}" type="pres">
      <dgm:prSet presAssocID="{E0F67998-4F0E-49AC-A872-7E13D505CEB8}" presName="composite" presStyleCnt="0"/>
      <dgm:spPr/>
    </dgm:pt>
    <dgm:pt modelId="{DC7389BD-89B9-4298-913B-8A7E94F8BD51}" type="pres">
      <dgm:prSet presAssocID="{E0F67998-4F0E-49AC-A872-7E13D505CEB8}" presName="rect1" presStyleLbl="trAlignAcc1" presStyleIdx="1" presStyleCnt="3">
        <dgm:presLayoutVars>
          <dgm:bulletEnabled val="1"/>
        </dgm:presLayoutVars>
      </dgm:prSet>
      <dgm:spPr/>
      <dgm:t>
        <a:bodyPr/>
        <a:lstStyle/>
        <a:p>
          <a:endParaRPr lang="en-US"/>
        </a:p>
      </dgm:t>
    </dgm:pt>
    <dgm:pt modelId="{FF382575-1416-446E-B5F7-0932C0DD51EB}" type="pres">
      <dgm:prSet presAssocID="{E0F67998-4F0E-49AC-A872-7E13D505CEB8}" presName="rect2" presStyleLbl="fgImgPlace1" presStyleIdx="1" presStyleCnt="3" custScaleX="140780" custScaleY="87493" custLinFactNeighborX="5428" custLinFactNeighborY="10039"/>
      <dgm:spPr>
        <a:blipFill rotWithShape="1">
          <a:blip xmlns:r="http://schemas.openxmlformats.org/officeDocument/2006/relationships" r:embed="rId2"/>
          <a:stretch>
            <a:fillRect/>
          </a:stretch>
        </a:blipFill>
      </dgm:spPr>
    </dgm:pt>
    <dgm:pt modelId="{FBD28CC4-C8DA-4206-9FDE-625438F5D179}" type="pres">
      <dgm:prSet presAssocID="{4C80801E-CB25-4CDA-97DC-5320A8ED2BCB}" presName="sibTrans" presStyleCnt="0"/>
      <dgm:spPr/>
    </dgm:pt>
    <dgm:pt modelId="{587C7744-FFCE-41C9-A8AD-664917F98565}" type="pres">
      <dgm:prSet presAssocID="{E036EB07-6318-4ED8-9BBB-778697F70C1F}" presName="composite" presStyleCnt="0"/>
      <dgm:spPr/>
    </dgm:pt>
    <dgm:pt modelId="{1E634949-3F31-4BB2-9FA0-54A3B19D6E41}" type="pres">
      <dgm:prSet presAssocID="{E036EB07-6318-4ED8-9BBB-778697F70C1F}" presName="rect1" presStyleLbl="trAlignAcc1" presStyleIdx="2" presStyleCnt="3">
        <dgm:presLayoutVars>
          <dgm:bulletEnabled val="1"/>
        </dgm:presLayoutVars>
      </dgm:prSet>
      <dgm:spPr/>
      <dgm:t>
        <a:bodyPr/>
        <a:lstStyle/>
        <a:p>
          <a:endParaRPr lang="en-US"/>
        </a:p>
      </dgm:t>
    </dgm:pt>
    <dgm:pt modelId="{FD1F2044-3263-4027-944D-3A7EDDA9666D}" type="pres">
      <dgm:prSet presAssocID="{E036EB07-6318-4ED8-9BBB-778697F70C1F}" presName="rect2" presStyleLbl="fgImgPlace1" presStyleIdx="2" presStyleCnt="3" custScaleX="141858"/>
      <dgm:spPr>
        <a:blipFill rotWithShape="1">
          <a:blip xmlns:r="http://schemas.openxmlformats.org/officeDocument/2006/relationships" r:embed="rId3"/>
          <a:stretch>
            <a:fillRect/>
          </a:stretch>
        </a:blipFill>
      </dgm:spPr>
    </dgm:pt>
  </dgm:ptLst>
  <dgm:cxnLst>
    <dgm:cxn modelId="{C2348B29-ED61-4E74-9AE2-98770EDE8D7A}" type="presOf" srcId="{2356B2FF-9833-4F06-B50D-E835CA36BCE0}" destId="{5A0FD634-0DC5-48D5-8E43-6DFC8D925815}" srcOrd="0" destOrd="0" presId="urn:microsoft.com/office/officeart/2008/layout/PictureStrips"/>
    <dgm:cxn modelId="{5B3D58CA-2740-4477-BE0D-2A365B131595}" srcId="{2356B2FF-9833-4F06-B50D-E835CA36BCE0}" destId="{5BDC7EA3-3565-4AB5-9C75-F33B6790FBF2}" srcOrd="0" destOrd="0" parTransId="{28618114-E295-4128-8834-BC7C1C0E1803}" sibTransId="{C54E1C97-8161-43B0-93EB-2AECA18DA85C}"/>
    <dgm:cxn modelId="{96CCD99D-9BBC-4196-B311-BF3EB457EB02}" type="presOf" srcId="{5BDC7EA3-3565-4AB5-9C75-F33B6790FBF2}" destId="{BFB663AD-70EA-45DC-87D9-6B76E922EA8A}" srcOrd="0" destOrd="0" presId="urn:microsoft.com/office/officeart/2008/layout/PictureStrips"/>
    <dgm:cxn modelId="{FB7E100B-2790-47EE-A7FB-4F874CE2935E}" srcId="{2356B2FF-9833-4F06-B50D-E835CA36BCE0}" destId="{E036EB07-6318-4ED8-9BBB-778697F70C1F}" srcOrd="2" destOrd="0" parTransId="{BFEE6276-54F4-4C1F-93BC-4A85D1231318}" sibTransId="{BAB154EF-F9DD-4793-9D98-047E6F6C18F4}"/>
    <dgm:cxn modelId="{16336286-C38C-4EDB-B6E4-42B7433E5087}" srcId="{2356B2FF-9833-4F06-B50D-E835CA36BCE0}" destId="{E0F67998-4F0E-49AC-A872-7E13D505CEB8}" srcOrd="1" destOrd="0" parTransId="{DF0F8BB7-F4DD-4AE2-928C-2C7325198AF5}" sibTransId="{4C80801E-CB25-4CDA-97DC-5320A8ED2BCB}"/>
    <dgm:cxn modelId="{4BDE70EC-0E55-4415-AFF3-76FF9228B395}" type="presOf" srcId="{E036EB07-6318-4ED8-9BBB-778697F70C1F}" destId="{1E634949-3F31-4BB2-9FA0-54A3B19D6E41}" srcOrd="0" destOrd="0" presId="urn:microsoft.com/office/officeart/2008/layout/PictureStrips"/>
    <dgm:cxn modelId="{8619A21B-0F83-4741-A1CF-9DFDEBB1124D}" type="presOf" srcId="{E0F67998-4F0E-49AC-A872-7E13D505CEB8}" destId="{DC7389BD-89B9-4298-913B-8A7E94F8BD51}" srcOrd="0" destOrd="0" presId="urn:microsoft.com/office/officeart/2008/layout/PictureStrips"/>
    <dgm:cxn modelId="{05223F31-3544-4432-8FB1-FFCDC5CCF22B}" type="presParOf" srcId="{5A0FD634-0DC5-48D5-8E43-6DFC8D925815}" destId="{17353E9C-AD01-4BAF-A6E2-A311F6D9BF83}" srcOrd="0" destOrd="0" presId="urn:microsoft.com/office/officeart/2008/layout/PictureStrips"/>
    <dgm:cxn modelId="{58109733-5CEB-4258-A7D7-0229A9B04E64}" type="presParOf" srcId="{17353E9C-AD01-4BAF-A6E2-A311F6D9BF83}" destId="{BFB663AD-70EA-45DC-87D9-6B76E922EA8A}" srcOrd="0" destOrd="0" presId="urn:microsoft.com/office/officeart/2008/layout/PictureStrips"/>
    <dgm:cxn modelId="{5A35EA97-6555-4AFC-B207-CD92DE82EA95}" type="presParOf" srcId="{17353E9C-AD01-4BAF-A6E2-A311F6D9BF83}" destId="{FB767924-20E8-4C54-939B-A06CAF7982C5}" srcOrd="1" destOrd="0" presId="urn:microsoft.com/office/officeart/2008/layout/PictureStrips"/>
    <dgm:cxn modelId="{95D6E9D9-73CC-4A25-A241-FD33F7E1BB73}" type="presParOf" srcId="{5A0FD634-0DC5-48D5-8E43-6DFC8D925815}" destId="{315247B1-A2BE-49DD-B04F-AA023FA078A3}" srcOrd="1" destOrd="0" presId="urn:microsoft.com/office/officeart/2008/layout/PictureStrips"/>
    <dgm:cxn modelId="{244E624F-3542-4C8A-99E0-BCFCE70AC111}" type="presParOf" srcId="{5A0FD634-0DC5-48D5-8E43-6DFC8D925815}" destId="{BC9BFE22-D0DA-4BC8-A839-72B10FE76E39}" srcOrd="2" destOrd="0" presId="urn:microsoft.com/office/officeart/2008/layout/PictureStrips"/>
    <dgm:cxn modelId="{90233498-015A-43FA-A341-0B6CF7B74C98}" type="presParOf" srcId="{BC9BFE22-D0DA-4BC8-A839-72B10FE76E39}" destId="{DC7389BD-89B9-4298-913B-8A7E94F8BD51}" srcOrd="0" destOrd="0" presId="urn:microsoft.com/office/officeart/2008/layout/PictureStrips"/>
    <dgm:cxn modelId="{EF1D0DAB-042B-41E1-8C43-7A7E737EBAFD}" type="presParOf" srcId="{BC9BFE22-D0DA-4BC8-A839-72B10FE76E39}" destId="{FF382575-1416-446E-B5F7-0932C0DD51EB}" srcOrd="1" destOrd="0" presId="urn:microsoft.com/office/officeart/2008/layout/PictureStrips"/>
    <dgm:cxn modelId="{0130C04D-4CDA-4D92-B532-44CAD6200917}" type="presParOf" srcId="{5A0FD634-0DC5-48D5-8E43-6DFC8D925815}" destId="{FBD28CC4-C8DA-4206-9FDE-625438F5D179}" srcOrd="3" destOrd="0" presId="urn:microsoft.com/office/officeart/2008/layout/PictureStrips"/>
    <dgm:cxn modelId="{94D95DD0-757A-436D-8E86-F821153AEB93}" type="presParOf" srcId="{5A0FD634-0DC5-48D5-8E43-6DFC8D925815}" destId="{587C7744-FFCE-41C9-A8AD-664917F98565}" srcOrd="4" destOrd="0" presId="urn:microsoft.com/office/officeart/2008/layout/PictureStrips"/>
    <dgm:cxn modelId="{1D0F4BA9-9A1B-4ECD-B436-43875E76132B}" type="presParOf" srcId="{587C7744-FFCE-41C9-A8AD-664917F98565}" destId="{1E634949-3F31-4BB2-9FA0-54A3B19D6E41}" srcOrd="0" destOrd="0" presId="urn:microsoft.com/office/officeart/2008/layout/PictureStrips"/>
    <dgm:cxn modelId="{D8491866-14C8-4036-9041-C9A59EA55CBB}" type="presParOf" srcId="{587C7744-FFCE-41C9-A8AD-664917F98565}" destId="{FD1F2044-3263-4027-944D-3A7EDDA9666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FD33A62-7961-487D-8D81-8A88004FA9D8}"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n-US"/>
        </a:p>
      </dgm:t>
    </dgm:pt>
    <dgm:pt modelId="{D89A15A3-1F74-4E74-8027-0A223DEA2B6C}">
      <dgm:prSet phldrT="[Text]"/>
      <dgm:spPr/>
      <dgm:t>
        <a:bodyPr/>
        <a:lstStyle/>
        <a:p>
          <a:r>
            <a:rPr lang="en-US" dirty="0" smtClean="0"/>
            <a:t>Anti-oxidants</a:t>
          </a:r>
          <a:endParaRPr lang="en-US" dirty="0"/>
        </a:p>
      </dgm:t>
    </dgm:pt>
    <dgm:pt modelId="{A5864986-FE8F-447C-946F-736E8708DDBB}" type="parTrans" cxnId="{F21587C5-C2F5-4C90-B92A-8F76D7F9DD4B}">
      <dgm:prSet/>
      <dgm:spPr/>
      <dgm:t>
        <a:bodyPr/>
        <a:lstStyle/>
        <a:p>
          <a:endParaRPr lang="en-US"/>
        </a:p>
      </dgm:t>
    </dgm:pt>
    <dgm:pt modelId="{DED82F50-C229-45AB-946D-71FBE74CC1C0}" type="sibTrans" cxnId="{F21587C5-C2F5-4C90-B92A-8F76D7F9DD4B}">
      <dgm:prSet/>
      <dgm:spPr/>
      <dgm:t>
        <a:bodyPr/>
        <a:lstStyle/>
        <a:p>
          <a:endParaRPr lang="en-US"/>
        </a:p>
      </dgm:t>
    </dgm:pt>
    <dgm:pt modelId="{6E8186EC-6597-4AEF-A295-9A847538013A}">
      <dgm:prSet phldrT="[Text]"/>
      <dgm:spPr/>
      <dgm:t>
        <a:bodyPr/>
        <a:lstStyle/>
        <a:p>
          <a:r>
            <a:rPr lang="en-US" dirty="0" smtClean="0"/>
            <a:t>Inflammation</a:t>
          </a:r>
        </a:p>
        <a:p>
          <a:r>
            <a:rPr lang="en-US" dirty="0" smtClean="0"/>
            <a:t>Healthy diet provide protection and helps prevent chronic diseases.</a:t>
          </a:r>
          <a:endParaRPr lang="en-US" dirty="0"/>
        </a:p>
      </dgm:t>
    </dgm:pt>
    <dgm:pt modelId="{AFDF1127-3D9E-4DE9-BCE4-9EB66945E148}" type="parTrans" cxnId="{0A52976A-E839-4B9F-8274-4B2516FAE665}">
      <dgm:prSet/>
      <dgm:spPr/>
      <dgm:t>
        <a:bodyPr/>
        <a:lstStyle/>
        <a:p>
          <a:endParaRPr lang="en-US"/>
        </a:p>
      </dgm:t>
    </dgm:pt>
    <dgm:pt modelId="{283ABF40-0134-4D49-A848-5EC53A7EB835}" type="sibTrans" cxnId="{0A52976A-E839-4B9F-8274-4B2516FAE665}">
      <dgm:prSet/>
      <dgm:spPr/>
      <dgm:t>
        <a:bodyPr/>
        <a:lstStyle/>
        <a:p>
          <a:endParaRPr lang="en-US"/>
        </a:p>
      </dgm:t>
    </dgm:pt>
    <dgm:pt modelId="{5788C624-847F-4C60-9219-23395F800E18}" type="pres">
      <dgm:prSet presAssocID="{2FD33A62-7961-487D-8D81-8A88004FA9D8}" presName="compositeShape" presStyleCnt="0">
        <dgm:presLayoutVars>
          <dgm:chMax val="2"/>
          <dgm:dir/>
          <dgm:resizeHandles val="exact"/>
        </dgm:presLayoutVars>
      </dgm:prSet>
      <dgm:spPr/>
      <dgm:t>
        <a:bodyPr/>
        <a:lstStyle/>
        <a:p>
          <a:endParaRPr lang="en-US"/>
        </a:p>
      </dgm:t>
    </dgm:pt>
    <dgm:pt modelId="{12ADC186-3298-4A34-8276-072BCB21D635}" type="pres">
      <dgm:prSet presAssocID="{D89A15A3-1F74-4E74-8027-0A223DEA2B6C}" presName="upArrow" presStyleLbl="node1" presStyleIdx="0" presStyleCnt="2"/>
      <dgm:spPr/>
    </dgm:pt>
    <dgm:pt modelId="{F365ABE7-9731-4544-9FC2-29A3C5348C53}" type="pres">
      <dgm:prSet presAssocID="{D89A15A3-1F74-4E74-8027-0A223DEA2B6C}" presName="upArrowText" presStyleLbl="revTx" presStyleIdx="0" presStyleCnt="2" custScaleY="157292">
        <dgm:presLayoutVars>
          <dgm:chMax val="0"/>
          <dgm:bulletEnabled val="1"/>
        </dgm:presLayoutVars>
      </dgm:prSet>
      <dgm:spPr/>
      <dgm:t>
        <a:bodyPr/>
        <a:lstStyle/>
        <a:p>
          <a:endParaRPr lang="en-US"/>
        </a:p>
      </dgm:t>
    </dgm:pt>
    <dgm:pt modelId="{FDB9B1BA-7B65-40DA-81A0-4122120CB6E9}" type="pres">
      <dgm:prSet presAssocID="{6E8186EC-6597-4AEF-A295-9A847538013A}" presName="downArrow" presStyleLbl="node1" presStyleIdx="1" presStyleCnt="2" custLinFactNeighborX="-23936" custLinFactNeighborY="-1563"/>
      <dgm:spPr/>
    </dgm:pt>
    <dgm:pt modelId="{09646C4E-CC7B-4655-8EE8-CCEB69984907}" type="pres">
      <dgm:prSet presAssocID="{6E8186EC-6597-4AEF-A295-9A847538013A}" presName="downArrowText" presStyleLbl="revTx" presStyleIdx="1" presStyleCnt="2" custLinFactNeighborX="-19529" custLinFactNeighborY="64844">
        <dgm:presLayoutVars>
          <dgm:chMax val="0"/>
          <dgm:bulletEnabled val="1"/>
        </dgm:presLayoutVars>
      </dgm:prSet>
      <dgm:spPr/>
      <dgm:t>
        <a:bodyPr/>
        <a:lstStyle/>
        <a:p>
          <a:endParaRPr lang="en-US"/>
        </a:p>
      </dgm:t>
    </dgm:pt>
  </dgm:ptLst>
  <dgm:cxnLst>
    <dgm:cxn modelId="{940DAAD2-BAAD-4D35-A522-9845B980B0E8}" type="presOf" srcId="{D89A15A3-1F74-4E74-8027-0A223DEA2B6C}" destId="{F365ABE7-9731-4544-9FC2-29A3C5348C53}" srcOrd="0" destOrd="0" presId="urn:microsoft.com/office/officeart/2005/8/layout/arrow4"/>
    <dgm:cxn modelId="{BB40D13C-7C5B-43CB-8561-F749F17CDD3A}" type="presOf" srcId="{2FD33A62-7961-487D-8D81-8A88004FA9D8}" destId="{5788C624-847F-4C60-9219-23395F800E18}" srcOrd="0" destOrd="0" presId="urn:microsoft.com/office/officeart/2005/8/layout/arrow4"/>
    <dgm:cxn modelId="{0A52976A-E839-4B9F-8274-4B2516FAE665}" srcId="{2FD33A62-7961-487D-8D81-8A88004FA9D8}" destId="{6E8186EC-6597-4AEF-A295-9A847538013A}" srcOrd="1" destOrd="0" parTransId="{AFDF1127-3D9E-4DE9-BCE4-9EB66945E148}" sibTransId="{283ABF40-0134-4D49-A848-5EC53A7EB835}"/>
    <dgm:cxn modelId="{EBE47C84-E924-4FBB-AF63-8E6317FFF1C6}" type="presOf" srcId="{6E8186EC-6597-4AEF-A295-9A847538013A}" destId="{09646C4E-CC7B-4655-8EE8-CCEB69984907}" srcOrd="0" destOrd="0" presId="urn:microsoft.com/office/officeart/2005/8/layout/arrow4"/>
    <dgm:cxn modelId="{F21587C5-C2F5-4C90-B92A-8F76D7F9DD4B}" srcId="{2FD33A62-7961-487D-8D81-8A88004FA9D8}" destId="{D89A15A3-1F74-4E74-8027-0A223DEA2B6C}" srcOrd="0" destOrd="0" parTransId="{A5864986-FE8F-447C-946F-736E8708DDBB}" sibTransId="{DED82F50-C229-45AB-946D-71FBE74CC1C0}"/>
    <dgm:cxn modelId="{C1434035-7155-4D1A-8145-8E5754F4F161}" type="presParOf" srcId="{5788C624-847F-4C60-9219-23395F800E18}" destId="{12ADC186-3298-4A34-8276-072BCB21D635}" srcOrd="0" destOrd="0" presId="urn:microsoft.com/office/officeart/2005/8/layout/arrow4"/>
    <dgm:cxn modelId="{9BA62E83-E962-43F3-BE13-8B4E208D52D7}" type="presParOf" srcId="{5788C624-847F-4C60-9219-23395F800E18}" destId="{F365ABE7-9731-4544-9FC2-29A3C5348C53}" srcOrd="1" destOrd="0" presId="urn:microsoft.com/office/officeart/2005/8/layout/arrow4"/>
    <dgm:cxn modelId="{CCFD3A22-D7AB-4E15-852B-71B7CF87A3F2}" type="presParOf" srcId="{5788C624-847F-4C60-9219-23395F800E18}" destId="{FDB9B1BA-7B65-40DA-81A0-4122120CB6E9}" srcOrd="2" destOrd="0" presId="urn:microsoft.com/office/officeart/2005/8/layout/arrow4"/>
    <dgm:cxn modelId="{82CA9B7F-41B1-46DB-84EF-73D91C2A8138}" type="presParOf" srcId="{5788C624-847F-4C60-9219-23395F800E18}" destId="{09646C4E-CC7B-4655-8EE8-CCEB69984907}"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8F2AFD-F0B5-4DF5-A4AB-3B3F04E12304}"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D8FAB21A-DE45-4F0B-B8F8-F890C4DF9FE2}">
      <dgm:prSet phldrT="[Text]"/>
      <dgm:spPr/>
      <dgm:t>
        <a:bodyPr/>
        <a:lstStyle/>
        <a:p>
          <a:r>
            <a:rPr lang="en-US" dirty="0" smtClean="0"/>
            <a:t>Marry</a:t>
          </a:r>
          <a:endParaRPr lang="en-US" dirty="0"/>
        </a:p>
      </dgm:t>
    </dgm:pt>
    <dgm:pt modelId="{C91B6860-0077-4B81-A649-66098195E6CF}" type="parTrans" cxnId="{8FB7C51B-902E-4336-9E62-517789BE28C4}">
      <dgm:prSet/>
      <dgm:spPr/>
      <dgm:t>
        <a:bodyPr/>
        <a:lstStyle/>
        <a:p>
          <a:endParaRPr lang="en-US"/>
        </a:p>
      </dgm:t>
    </dgm:pt>
    <dgm:pt modelId="{6EDFC02E-3E60-4D9D-B30A-D2863F7A19C2}" type="sibTrans" cxnId="{8FB7C51B-902E-4336-9E62-517789BE28C4}">
      <dgm:prSet/>
      <dgm:spPr/>
      <dgm:t>
        <a:bodyPr/>
        <a:lstStyle/>
        <a:p>
          <a:endParaRPr lang="en-US"/>
        </a:p>
      </dgm:t>
    </dgm:pt>
    <dgm:pt modelId="{DF013B5A-C71E-4D72-8F05-D53810C55302}">
      <dgm:prSet phldrT="[Text]"/>
      <dgm:spPr/>
      <dgm:t>
        <a:bodyPr/>
        <a:lstStyle/>
        <a:p>
          <a:r>
            <a:rPr lang="en-US" dirty="0" smtClean="0"/>
            <a:t>Push to stay</a:t>
          </a:r>
          <a:endParaRPr lang="en-US" dirty="0"/>
        </a:p>
      </dgm:t>
    </dgm:pt>
    <dgm:pt modelId="{8833C0F0-2740-4E4D-94E1-8A9944091582}" type="parTrans" cxnId="{1F2B238D-9D4A-4ACF-A615-FA6C802AF9E2}">
      <dgm:prSet/>
      <dgm:spPr/>
      <dgm:t>
        <a:bodyPr/>
        <a:lstStyle/>
        <a:p>
          <a:endParaRPr lang="en-US"/>
        </a:p>
      </dgm:t>
    </dgm:pt>
    <dgm:pt modelId="{AD12C67F-9CA4-4C72-AC0D-B1E22CD1CE64}" type="sibTrans" cxnId="{1F2B238D-9D4A-4ACF-A615-FA6C802AF9E2}">
      <dgm:prSet/>
      <dgm:spPr/>
      <dgm:t>
        <a:bodyPr/>
        <a:lstStyle/>
        <a:p>
          <a:endParaRPr lang="en-US"/>
        </a:p>
      </dgm:t>
    </dgm:pt>
    <dgm:pt modelId="{3943D82A-F371-4AF9-AAEF-11D0F2EA5C03}">
      <dgm:prSet phldrT="[Text]"/>
      <dgm:spPr/>
      <dgm:t>
        <a:bodyPr/>
        <a:lstStyle/>
        <a:p>
          <a:r>
            <a:rPr lang="en-US" dirty="0" smtClean="0"/>
            <a:t>Other Relationships</a:t>
          </a:r>
          <a:endParaRPr lang="en-US" dirty="0"/>
        </a:p>
      </dgm:t>
    </dgm:pt>
    <dgm:pt modelId="{414A3F6F-F492-4CC5-A9E3-BDC3631BB7B2}" type="parTrans" cxnId="{D19BD1FD-E844-458E-8A06-2EFDD56BF52D}">
      <dgm:prSet/>
      <dgm:spPr/>
      <dgm:t>
        <a:bodyPr/>
        <a:lstStyle/>
        <a:p>
          <a:endParaRPr lang="en-US"/>
        </a:p>
      </dgm:t>
    </dgm:pt>
    <dgm:pt modelId="{1BD84DAC-167D-40A4-AEA7-C57213B2D83A}" type="sibTrans" cxnId="{D19BD1FD-E844-458E-8A06-2EFDD56BF52D}">
      <dgm:prSet/>
      <dgm:spPr/>
      <dgm:t>
        <a:bodyPr/>
        <a:lstStyle/>
        <a:p>
          <a:endParaRPr lang="en-US"/>
        </a:p>
      </dgm:t>
    </dgm:pt>
    <dgm:pt modelId="{37A4199E-F791-45EF-AC4A-6BAC9B746058}">
      <dgm:prSet phldrT="[Text]" phldr="1"/>
      <dgm:spPr/>
      <dgm:t>
        <a:bodyPr/>
        <a:lstStyle/>
        <a:p>
          <a:endParaRPr lang="en-US"/>
        </a:p>
      </dgm:t>
    </dgm:pt>
    <dgm:pt modelId="{62E7B7D0-6434-42C9-BF95-9C710C3D9DC9}" type="parTrans" cxnId="{5AE76CE0-F264-4BA7-8E51-3EBA4ED51E3D}">
      <dgm:prSet/>
      <dgm:spPr/>
      <dgm:t>
        <a:bodyPr/>
        <a:lstStyle/>
        <a:p>
          <a:endParaRPr lang="en-US"/>
        </a:p>
      </dgm:t>
    </dgm:pt>
    <dgm:pt modelId="{8CC09E8B-A76E-42F1-B0D7-14EBBD177AF4}" type="sibTrans" cxnId="{5AE76CE0-F264-4BA7-8E51-3EBA4ED51E3D}">
      <dgm:prSet/>
      <dgm:spPr/>
      <dgm:t>
        <a:bodyPr/>
        <a:lstStyle/>
        <a:p>
          <a:endParaRPr lang="en-US"/>
        </a:p>
      </dgm:t>
    </dgm:pt>
    <dgm:pt modelId="{F985884E-973D-4AAF-A0F5-99B0386490A9}">
      <dgm:prSet phldrT="[Text]"/>
      <dgm:spPr/>
      <dgm:t>
        <a:bodyPr/>
        <a:lstStyle/>
        <a:p>
          <a:r>
            <a:rPr lang="en-US" dirty="0" smtClean="0"/>
            <a:t>Just move in don’t divorce</a:t>
          </a:r>
          <a:endParaRPr lang="en-US" dirty="0"/>
        </a:p>
      </dgm:t>
    </dgm:pt>
    <dgm:pt modelId="{7D87F0EE-3F15-4C65-B278-CA7728912E1A}" type="parTrans" cxnId="{B2A6D507-C9B5-486E-86FC-65C2F02D97DF}">
      <dgm:prSet/>
      <dgm:spPr/>
      <dgm:t>
        <a:bodyPr/>
        <a:lstStyle/>
        <a:p>
          <a:endParaRPr lang="en-US"/>
        </a:p>
      </dgm:t>
    </dgm:pt>
    <dgm:pt modelId="{DA47CA3E-1D1F-4B04-AC19-78428E303A8F}" type="sibTrans" cxnId="{B2A6D507-C9B5-486E-86FC-65C2F02D97DF}">
      <dgm:prSet/>
      <dgm:spPr/>
      <dgm:t>
        <a:bodyPr/>
        <a:lstStyle/>
        <a:p>
          <a:endParaRPr lang="en-US"/>
        </a:p>
      </dgm:t>
    </dgm:pt>
    <dgm:pt modelId="{48C62CE4-DF55-44E8-84D1-E657A99CB5BF}">
      <dgm:prSet phldrT="[Text]" phldr="1"/>
      <dgm:spPr/>
      <dgm:t>
        <a:bodyPr/>
        <a:lstStyle/>
        <a:p>
          <a:endParaRPr lang="en-US" dirty="0"/>
        </a:p>
      </dgm:t>
    </dgm:pt>
    <dgm:pt modelId="{8221318E-3070-4338-97A6-F1CD6A284D0D}" type="parTrans" cxnId="{E7087A19-F149-4C15-B2D8-8025F46796DE}">
      <dgm:prSet/>
      <dgm:spPr/>
      <dgm:t>
        <a:bodyPr/>
        <a:lstStyle/>
        <a:p>
          <a:endParaRPr lang="en-US"/>
        </a:p>
      </dgm:t>
    </dgm:pt>
    <dgm:pt modelId="{AD5F7574-E441-4007-9618-04392F2D07DA}" type="sibTrans" cxnId="{E7087A19-F149-4C15-B2D8-8025F46796DE}">
      <dgm:prSet/>
      <dgm:spPr/>
      <dgm:t>
        <a:bodyPr/>
        <a:lstStyle/>
        <a:p>
          <a:endParaRPr lang="en-US"/>
        </a:p>
      </dgm:t>
    </dgm:pt>
    <dgm:pt modelId="{FB735FEE-613A-4E1A-BFBC-1D8F8E5282A0}" type="pres">
      <dgm:prSet presAssocID="{C08F2AFD-F0B5-4DF5-A4AB-3B3F04E12304}" presName="rootnode" presStyleCnt="0">
        <dgm:presLayoutVars>
          <dgm:chMax/>
          <dgm:chPref/>
          <dgm:dir/>
          <dgm:animLvl val="lvl"/>
        </dgm:presLayoutVars>
      </dgm:prSet>
      <dgm:spPr/>
      <dgm:t>
        <a:bodyPr/>
        <a:lstStyle/>
        <a:p>
          <a:endParaRPr lang="en-US"/>
        </a:p>
      </dgm:t>
    </dgm:pt>
    <dgm:pt modelId="{52BD54FA-77E0-4D10-AF7A-DAF507CE5F98}" type="pres">
      <dgm:prSet presAssocID="{D8FAB21A-DE45-4F0B-B8F8-F890C4DF9FE2}" presName="composite" presStyleCnt="0"/>
      <dgm:spPr/>
    </dgm:pt>
    <dgm:pt modelId="{C71812A9-64FE-467C-9B7E-C5F3BE974A15}" type="pres">
      <dgm:prSet presAssocID="{D8FAB21A-DE45-4F0B-B8F8-F890C4DF9FE2}" presName="bentUpArrow1" presStyleLbl="alignImgPlace1" presStyleIdx="0" presStyleCnt="2"/>
      <dgm:spPr/>
    </dgm:pt>
    <dgm:pt modelId="{EE520C82-79E9-4F43-BA7C-D4910065B442}" type="pres">
      <dgm:prSet presAssocID="{D8FAB21A-DE45-4F0B-B8F8-F890C4DF9FE2}" presName="ParentText" presStyleLbl="node1" presStyleIdx="0" presStyleCnt="3">
        <dgm:presLayoutVars>
          <dgm:chMax val="1"/>
          <dgm:chPref val="1"/>
          <dgm:bulletEnabled val="1"/>
        </dgm:presLayoutVars>
      </dgm:prSet>
      <dgm:spPr/>
      <dgm:t>
        <a:bodyPr/>
        <a:lstStyle/>
        <a:p>
          <a:endParaRPr lang="en-US"/>
        </a:p>
      </dgm:t>
    </dgm:pt>
    <dgm:pt modelId="{9D324DFB-02FF-4CA0-A15B-557450AE6E64}" type="pres">
      <dgm:prSet presAssocID="{D8FAB21A-DE45-4F0B-B8F8-F890C4DF9FE2}" presName="ChildText" presStyleLbl="revTx" presStyleIdx="0" presStyleCnt="3">
        <dgm:presLayoutVars>
          <dgm:chMax val="0"/>
          <dgm:chPref val="0"/>
          <dgm:bulletEnabled val="1"/>
        </dgm:presLayoutVars>
      </dgm:prSet>
      <dgm:spPr/>
      <dgm:t>
        <a:bodyPr/>
        <a:lstStyle/>
        <a:p>
          <a:endParaRPr lang="en-US"/>
        </a:p>
      </dgm:t>
    </dgm:pt>
    <dgm:pt modelId="{9E48B2D5-FFD7-4259-8537-C5473C882198}" type="pres">
      <dgm:prSet presAssocID="{6EDFC02E-3E60-4D9D-B30A-D2863F7A19C2}" presName="sibTrans" presStyleCnt="0"/>
      <dgm:spPr/>
    </dgm:pt>
    <dgm:pt modelId="{479BF26D-4F85-47BB-B6A7-88124476F2F3}" type="pres">
      <dgm:prSet presAssocID="{3943D82A-F371-4AF9-AAEF-11D0F2EA5C03}" presName="composite" presStyleCnt="0"/>
      <dgm:spPr/>
    </dgm:pt>
    <dgm:pt modelId="{4EBB0891-765A-4522-A37C-6C71CF0D3CBB}" type="pres">
      <dgm:prSet presAssocID="{3943D82A-F371-4AF9-AAEF-11D0F2EA5C03}" presName="bentUpArrow1" presStyleLbl="alignImgPlace1" presStyleIdx="1" presStyleCnt="2"/>
      <dgm:spPr/>
    </dgm:pt>
    <dgm:pt modelId="{917686E9-7933-4F67-A13A-0935236E123F}" type="pres">
      <dgm:prSet presAssocID="{3943D82A-F371-4AF9-AAEF-11D0F2EA5C03}" presName="ParentText" presStyleLbl="node1" presStyleIdx="1" presStyleCnt="3">
        <dgm:presLayoutVars>
          <dgm:chMax val="1"/>
          <dgm:chPref val="1"/>
          <dgm:bulletEnabled val="1"/>
        </dgm:presLayoutVars>
      </dgm:prSet>
      <dgm:spPr/>
      <dgm:t>
        <a:bodyPr/>
        <a:lstStyle/>
        <a:p>
          <a:endParaRPr lang="en-US"/>
        </a:p>
      </dgm:t>
    </dgm:pt>
    <dgm:pt modelId="{F9FC817F-5F3C-4536-844F-DE73F4C41699}" type="pres">
      <dgm:prSet presAssocID="{3943D82A-F371-4AF9-AAEF-11D0F2EA5C03}" presName="ChildText" presStyleLbl="revTx" presStyleIdx="1" presStyleCnt="3">
        <dgm:presLayoutVars>
          <dgm:chMax val="0"/>
          <dgm:chPref val="0"/>
          <dgm:bulletEnabled val="1"/>
        </dgm:presLayoutVars>
      </dgm:prSet>
      <dgm:spPr/>
      <dgm:t>
        <a:bodyPr/>
        <a:lstStyle/>
        <a:p>
          <a:endParaRPr lang="en-US"/>
        </a:p>
      </dgm:t>
    </dgm:pt>
    <dgm:pt modelId="{295C4B78-7C36-4A16-ACBE-9DD09EC01E18}" type="pres">
      <dgm:prSet presAssocID="{1BD84DAC-167D-40A4-AEA7-C57213B2D83A}" presName="sibTrans" presStyleCnt="0"/>
      <dgm:spPr/>
    </dgm:pt>
    <dgm:pt modelId="{A0D52E13-78CA-45FC-B672-5ACC9934D215}" type="pres">
      <dgm:prSet presAssocID="{F985884E-973D-4AAF-A0F5-99B0386490A9}" presName="composite" presStyleCnt="0"/>
      <dgm:spPr/>
    </dgm:pt>
    <dgm:pt modelId="{A9F5B7A4-4F66-4AF3-BB0B-5B3D750823A0}" type="pres">
      <dgm:prSet presAssocID="{F985884E-973D-4AAF-A0F5-99B0386490A9}" presName="ParentText" presStyleLbl="node1" presStyleIdx="2" presStyleCnt="3">
        <dgm:presLayoutVars>
          <dgm:chMax val="1"/>
          <dgm:chPref val="1"/>
          <dgm:bulletEnabled val="1"/>
        </dgm:presLayoutVars>
      </dgm:prSet>
      <dgm:spPr/>
      <dgm:t>
        <a:bodyPr/>
        <a:lstStyle/>
        <a:p>
          <a:endParaRPr lang="en-US"/>
        </a:p>
      </dgm:t>
    </dgm:pt>
    <dgm:pt modelId="{C1C3F761-D10E-441A-9E14-1457C4307FB9}" type="pres">
      <dgm:prSet presAssocID="{F985884E-973D-4AAF-A0F5-99B0386490A9}" presName="FinalChildText" presStyleLbl="revTx" presStyleIdx="2" presStyleCnt="3">
        <dgm:presLayoutVars>
          <dgm:chMax val="0"/>
          <dgm:chPref val="0"/>
          <dgm:bulletEnabled val="1"/>
        </dgm:presLayoutVars>
      </dgm:prSet>
      <dgm:spPr/>
      <dgm:t>
        <a:bodyPr/>
        <a:lstStyle/>
        <a:p>
          <a:endParaRPr lang="en-US"/>
        </a:p>
      </dgm:t>
    </dgm:pt>
  </dgm:ptLst>
  <dgm:cxnLst>
    <dgm:cxn modelId="{1AAFE4E1-D7C9-47A0-A15E-F0A4A69696B3}" type="presOf" srcId="{37A4199E-F791-45EF-AC4A-6BAC9B746058}" destId="{F9FC817F-5F3C-4536-844F-DE73F4C41699}" srcOrd="0" destOrd="0" presId="urn:microsoft.com/office/officeart/2005/8/layout/StepDownProcess"/>
    <dgm:cxn modelId="{3D27CF96-5F2B-47DB-A80B-A103E7690F52}" type="presOf" srcId="{DF013B5A-C71E-4D72-8F05-D53810C55302}" destId="{9D324DFB-02FF-4CA0-A15B-557450AE6E64}" srcOrd="0" destOrd="0" presId="urn:microsoft.com/office/officeart/2005/8/layout/StepDownProcess"/>
    <dgm:cxn modelId="{63A80738-6B53-4260-8F82-D1E0F017B739}" type="presOf" srcId="{C08F2AFD-F0B5-4DF5-A4AB-3B3F04E12304}" destId="{FB735FEE-613A-4E1A-BFBC-1D8F8E5282A0}" srcOrd="0" destOrd="0" presId="urn:microsoft.com/office/officeart/2005/8/layout/StepDownProcess"/>
    <dgm:cxn modelId="{B2A6D507-C9B5-486E-86FC-65C2F02D97DF}" srcId="{C08F2AFD-F0B5-4DF5-A4AB-3B3F04E12304}" destId="{F985884E-973D-4AAF-A0F5-99B0386490A9}" srcOrd="2" destOrd="0" parTransId="{7D87F0EE-3F15-4C65-B278-CA7728912E1A}" sibTransId="{DA47CA3E-1D1F-4B04-AC19-78428E303A8F}"/>
    <dgm:cxn modelId="{E7087A19-F149-4C15-B2D8-8025F46796DE}" srcId="{F985884E-973D-4AAF-A0F5-99B0386490A9}" destId="{48C62CE4-DF55-44E8-84D1-E657A99CB5BF}" srcOrd="0" destOrd="0" parTransId="{8221318E-3070-4338-97A6-F1CD6A284D0D}" sibTransId="{AD5F7574-E441-4007-9618-04392F2D07DA}"/>
    <dgm:cxn modelId="{D19BD1FD-E844-458E-8A06-2EFDD56BF52D}" srcId="{C08F2AFD-F0B5-4DF5-A4AB-3B3F04E12304}" destId="{3943D82A-F371-4AF9-AAEF-11D0F2EA5C03}" srcOrd="1" destOrd="0" parTransId="{414A3F6F-F492-4CC5-A9E3-BDC3631BB7B2}" sibTransId="{1BD84DAC-167D-40A4-AEA7-C57213B2D83A}"/>
    <dgm:cxn modelId="{7B95F609-9C0D-4F95-B8D2-62B9CC720EFB}" type="presOf" srcId="{3943D82A-F371-4AF9-AAEF-11D0F2EA5C03}" destId="{917686E9-7933-4F67-A13A-0935236E123F}" srcOrd="0" destOrd="0" presId="urn:microsoft.com/office/officeart/2005/8/layout/StepDownProcess"/>
    <dgm:cxn modelId="{362DC2F6-FCD0-43E2-AF1E-92EDAC954FD9}" type="presOf" srcId="{D8FAB21A-DE45-4F0B-B8F8-F890C4DF9FE2}" destId="{EE520C82-79E9-4F43-BA7C-D4910065B442}" srcOrd="0" destOrd="0" presId="urn:microsoft.com/office/officeart/2005/8/layout/StepDownProcess"/>
    <dgm:cxn modelId="{1F2B238D-9D4A-4ACF-A615-FA6C802AF9E2}" srcId="{D8FAB21A-DE45-4F0B-B8F8-F890C4DF9FE2}" destId="{DF013B5A-C71E-4D72-8F05-D53810C55302}" srcOrd="0" destOrd="0" parTransId="{8833C0F0-2740-4E4D-94E1-8A9944091582}" sibTransId="{AD12C67F-9CA4-4C72-AC0D-B1E22CD1CE64}"/>
    <dgm:cxn modelId="{8FB7C51B-902E-4336-9E62-517789BE28C4}" srcId="{C08F2AFD-F0B5-4DF5-A4AB-3B3F04E12304}" destId="{D8FAB21A-DE45-4F0B-B8F8-F890C4DF9FE2}" srcOrd="0" destOrd="0" parTransId="{C91B6860-0077-4B81-A649-66098195E6CF}" sibTransId="{6EDFC02E-3E60-4D9D-B30A-D2863F7A19C2}"/>
    <dgm:cxn modelId="{5AE76CE0-F264-4BA7-8E51-3EBA4ED51E3D}" srcId="{3943D82A-F371-4AF9-AAEF-11D0F2EA5C03}" destId="{37A4199E-F791-45EF-AC4A-6BAC9B746058}" srcOrd="0" destOrd="0" parTransId="{62E7B7D0-6434-42C9-BF95-9C710C3D9DC9}" sibTransId="{8CC09E8B-A76E-42F1-B0D7-14EBBD177AF4}"/>
    <dgm:cxn modelId="{12012986-7AAB-411B-9C7B-63F6F1428CCE}" type="presOf" srcId="{48C62CE4-DF55-44E8-84D1-E657A99CB5BF}" destId="{C1C3F761-D10E-441A-9E14-1457C4307FB9}" srcOrd="0" destOrd="0" presId="urn:microsoft.com/office/officeart/2005/8/layout/StepDownProcess"/>
    <dgm:cxn modelId="{C7BCB859-034C-4BAB-B08D-62C152978D9B}" type="presOf" srcId="{F985884E-973D-4AAF-A0F5-99B0386490A9}" destId="{A9F5B7A4-4F66-4AF3-BB0B-5B3D750823A0}" srcOrd="0" destOrd="0" presId="urn:microsoft.com/office/officeart/2005/8/layout/StepDownProcess"/>
    <dgm:cxn modelId="{07D3A98F-0835-41C6-9B72-E9BFE0A70FAB}" type="presParOf" srcId="{FB735FEE-613A-4E1A-BFBC-1D8F8E5282A0}" destId="{52BD54FA-77E0-4D10-AF7A-DAF507CE5F98}" srcOrd="0" destOrd="0" presId="urn:microsoft.com/office/officeart/2005/8/layout/StepDownProcess"/>
    <dgm:cxn modelId="{41372451-FC79-4DB7-95DE-3E0714A758A4}" type="presParOf" srcId="{52BD54FA-77E0-4D10-AF7A-DAF507CE5F98}" destId="{C71812A9-64FE-467C-9B7E-C5F3BE974A15}" srcOrd="0" destOrd="0" presId="urn:microsoft.com/office/officeart/2005/8/layout/StepDownProcess"/>
    <dgm:cxn modelId="{6F1AD44A-1AC5-433D-982C-AB0FC1FDB6DA}" type="presParOf" srcId="{52BD54FA-77E0-4D10-AF7A-DAF507CE5F98}" destId="{EE520C82-79E9-4F43-BA7C-D4910065B442}" srcOrd="1" destOrd="0" presId="urn:microsoft.com/office/officeart/2005/8/layout/StepDownProcess"/>
    <dgm:cxn modelId="{59C0BD2B-C856-49E4-9BC0-44155C0F6C21}" type="presParOf" srcId="{52BD54FA-77E0-4D10-AF7A-DAF507CE5F98}" destId="{9D324DFB-02FF-4CA0-A15B-557450AE6E64}" srcOrd="2" destOrd="0" presId="urn:microsoft.com/office/officeart/2005/8/layout/StepDownProcess"/>
    <dgm:cxn modelId="{F9986A0D-E78E-4D44-B56C-35152A94E4D3}" type="presParOf" srcId="{FB735FEE-613A-4E1A-BFBC-1D8F8E5282A0}" destId="{9E48B2D5-FFD7-4259-8537-C5473C882198}" srcOrd="1" destOrd="0" presId="urn:microsoft.com/office/officeart/2005/8/layout/StepDownProcess"/>
    <dgm:cxn modelId="{7B992235-1CDC-4A4A-8DEA-B3D5B5DCE330}" type="presParOf" srcId="{FB735FEE-613A-4E1A-BFBC-1D8F8E5282A0}" destId="{479BF26D-4F85-47BB-B6A7-88124476F2F3}" srcOrd="2" destOrd="0" presId="urn:microsoft.com/office/officeart/2005/8/layout/StepDownProcess"/>
    <dgm:cxn modelId="{C2634ADE-5442-40FD-8BCB-22A1720CADDB}" type="presParOf" srcId="{479BF26D-4F85-47BB-B6A7-88124476F2F3}" destId="{4EBB0891-765A-4522-A37C-6C71CF0D3CBB}" srcOrd="0" destOrd="0" presId="urn:microsoft.com/office/officeart/2005/8/layout/StepDownProcess"/>
    <dgm:cxn modelId="{2A390592-CD98-4B96-BFEE-2AE1E62B9AE1}" type="presParOf" srcId="{479BF26D-4F85-47BB-B6A7-88124476F2F3}" destId="{917686E9-7933-4F67-A13A-0935236E123F}" srcOrd="1" destOrd="0" presId="urn:microsoft.com/office/officeart/2005/8/layout/StepDownProcess"/>
    <dgm:cxn modelId="{A813726D-C887-4E37-A50A-E6C00FF6F24B}" type="presParOf" srcId="{479BF26D-4F85-47BB-B6A7-88124476F2F3}" destId="{F9FC817F-5F3C-4536-844F-DE73F4C41699}" srcOrd="2" destOrd="0" presId="urn:microsoft.com/office/officeart/2005/8/layout/StepDownProcess"/>
    <dgm:cxn modelId="{DF2D6937-51EB-4F6A-A45D-CFF23A7B814F}" type="presParOf" srcId="{FB735FEE-613A-4E1A-BFBC-1D8F8E5282A0}" destId="{295C4B78-7C36-4A16-ACBE-9DD09EC01E18}" srcOrd="3" destOrd="0" presId="urn:microsoft.com/office/officeart/2005/8/layout/StepDownProcess"/>
    <dgm:cxn modelId="{92840603-08C4-4806-962D-CF7748152035}" type="presParOf" srcId="{FB735FEE-613A-4E1A-BFBC-1D8F8E5282A0}" destId="{A0D52E13-78CA-45FC-B672-5ACC9934D215}" srcOrd="4" destOrd="0" presId="urn:microsoft.com/office/officeart/2005/8/layout/StepDownProcess"/>
    <dgm:cxn modelId="{4719C88C-5A39-4813-9407-A0FF78EB7724}" type="presParOf" srcId="{A0D52E13-78CA-45FC-B672-5ACC9934D215}" destId="{A9F5B7A4-4F66-4AF3-BB0B-5B3D750823A0}" srcOrd="0" destOrd="0" presId="urn:microsoft.com/office/officeart/2005/8/layout/StepDownProcess"/>
    <dgm:cxn modelId="{F7BBC2CA-E6B4-4341-A26C-2BF2855330C4}" type="presParOf" srcId="{A0D52E13-78CA-45FC-B672-5ACC9934D215}" destId="{C1C3F761-D10E-441A-9E14-1457C4307FB9}"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83E5E-F673-4BF7-86EA-8A15F1EDD820}">
      <dsp:nvSpPr>
        <dsp:cNvPr id="0" name=""/>
        <dsp:cNvSpPr/>
      </dsp:nvSpPr>
      <dsp:spPr>
        <a:xfrm>
          <a:off x="137198" y="2036"/>
          <a:ext cx="6179834" cy="561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lvl="0" algn="l" defTabSz="1155700">
            <a:lnSpc>
              <a:spcPct val="90000"/>
            </a:lnSpc>
            <a:spcBef>
              <a:spcPct val="0"/>
            </a:spcBef>
            <a:spcAft>
              <a:spcPct val="35000"/>
            </a:spcAft>
          </a:pPr>
          <a:r>
            <a:rPr lang="en-US" sz="2600" kern="1200" dirty="0" smtClean="0"/>
            <a:t>Health care best in CA</a:t>
          </a:r>
          <a:endParaRPr lang="en-US" sz="2600" kern="1200" dirty="0"/>
        </a:p>
      </dsp:txBody>
      <dsp:txXfrm>
        <a:off x="137198" y="2036"/>
        <a:ext cx="6179834" cy="561803"/>
      </dsp:txXfrm>
    </dsp:sp>
    <dsp:sp modelId="{EBA36C57-8138-4F84-AF4D-2A7627708318}">
      <dsp:nvSpPr>
        <dsp:cNvPr id="0" name=""/>
        <dsp:cNvSpPr/>
      </dsp:nvSpPr>
      <dsp:spPr>
        <a:xfrm>
          <a:off x="137198"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C774D-3F10-4CA4-BA6E-BB0F0E5DD8D0}">
      <dsp:nvSpPr>
        <dsp:cNvPr id="0" name=""/>
        <dsp:cNvSpPr/>
      </dsp:nvSpPr>
      <dsp:spPr>
        <a:xfrm>
          <a:off x="1005809"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CA43B2-268A-441D-82B9-722849905259}">
      <dsp:nvSpPr>
        <dsp:cNvPr id="0" name=""/>
        <dsp:cNvSpPr/>
      </dsp:nvSpPr>
      <dsp:spPr>
        <a:xfrm>
          <a:off x="1875105"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503AA1-63F5-43FF-8282-C5BD58CBF615}">
      <dsp:nvSpPr>
        <dsp:cNvPr id="0" name=""/>
        <dsp:cNvSpPr/>
      </dsp:nvSpPr>
      <dsp:spPr>
        <a:xfrm>
          <a:off x="2743715"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6EF65D-DDDF-4339-AA41-49A0B38D0E02}">
      <dsp:nvSpPr>
        <dsp:cNvPr id="0" name=""/>
        <dsp:cNvSpPr/>
      </dsp:nvSpPr>
      <dsp:spPr>
        <a:xfrm>
          <a:off x="3613012"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C746BE-5E9C-4D71-90EF-059BA428E49F}">
      <dsp:nvSpPr>
        <dsp:cNvPr id="0" name=""/>
        <dsp:cNvSpPr/>
      </dsp:nvSpPr>
      <dsp:spPr>
        <a:xfrm>
          <a:off x="4481622"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960766-A62B-45F2-B902-4708AE83E8CE}">
      <dsp:nvSpPr>
        <dsp:cNvPr id="0" name=""/>
        <dsp:cNvSpPr/>
      </dsp:nvSpPr>
      <dsp:spPr>
        <a:xfrm>
          <a:off x="5350919" y="56383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3529C1-9D4B-45D3-86EF-F93191E48912}">
      <dsp:nvSpPr>
        <dsp:cNvPr id="0" name=""/>
        <dsp:cNvSpPr/>
      </dsp:nvSpPr>
      <dsp:spPr>
        <a:xfrm>
          <a:off x="137198" y="678280"/>
          <a:ext cx="6260172" cy="915531"/>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n-US" sz="2300" kern="1200" dirty="0" smtClean="0"/>
            <a:t>Good immunizations programs, clinic </a:t>
          </a:r>
        </a:p>
        <a:p>
          <a:pPr lvl="0" algn="l" defTabSz="1022350">
            <a:lnSpc>
              <a:spcPct val="90000"/>
            </a:lnSpc>
            <a:spcBef>
              <a:spcPct val="0"/>
            </a:spcBef>
            <a:spcAft>
              <a:spcPct val="35000"/>
            </a:spcAft>
          </a:pPr>
          <a:r>
            <a:rPr lang="en-US" sz="2300" kern="1200" dirty="0" smtClean="0"/>
            <a:t>Best Sewage and Water</a:t>
          </a:r>
          <a:endParaRPr lang="en-US" sz="2300" kern="1200" dirty="0"/>
        </a:p>
      </dsp:txBody>
      <dsp:txXfrm>
        <a:off x="137198" y="678280"/>
        <a:ext cx="6260172" cy="915531"/>
      </dsp:txXfrm>
    </dsp:sp>
    <dsp:sp modelId="{E3A148E0-880F-46D7-AFB5-D279EC8F09C5}">
      <dsp:nvSpPr>
        <dsp:cNvPr id="0" name=""/>
        <dsp:cNvSpPr/>
      </dsp:nvSpPr>
      <dsp:spPr>
        <a:xfrm>
          <a:off x="137198" y="1813891"/>
          <a:ext cx="6179834" cy="561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lvl="0" algn="l" defTabSz="1155700">
            <a:lnSpc>
              <a:spcPct val="90000"/>
            </a:lnSpc>
            <a:spcBef>
              <a:spcPct val="0"/>
            </a:spcBef>
            <a:spcAft>
              <a:spcPct val="35000"/>
            </a:spcAft>
          </a:pPr>
          <a:r>
            <a:rPr lang="en-US" sz="2600" kern="1200" dirty="0" smtClean="0"/>
            <a:t>Relationships</a:t>
          </a:r>
          <a:endParaRPr lang="en-US" sz="2600" kern="1200" dirty="0"/>
        </a:p>
      </dsp:txBody>
      <dsp:txXfrm>
        <a:off x="137198" y="1813891"/>
        <a:ext cx="6179834" cy="561803"/>
      </dsp:txXfrm>
    </dsp:sp>
    <dsp:sp modelId="{FBE30CF8-9C46-430C-AFB6-8247B2531B3C}">
      <dsp:nvSpPr>
        <dsp:cNvPr id="0" name=""/>
        <dsp:cNvSpPr/>
      </dsp:nvSpPr>
      <dsp:spPr>
        <a:xfrm>
          <a:off x="137198"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8EA427-7D33-459B-8429-B4438C7674C4}">
      <dsp:nvSpPr>
        <dsp:cNvPr id="0" name=""/>
        <dsp:cNvSpPr/>
      </dsp:nvSpPr>
      <dsp:spPr>
        <a:xfrm>
          <a:off x="1005809"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640BA5-4991-406E-9DF5-B095F1CF2739}">
      <dsp:nvSpPr>
        <dsp:cNvPr id="0" name=""/>
        <dsp:cNvSpPr/>
      </dsp:nvSpPr>
      <dsp:spPr>
        <a:xfrm>
          <a:off x="1875105"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C6C7C7-8D32-40BB-9E65-4E39B1DDE4CD}">
      <dsp:nvSpPr>
        <dsp:cNvPr id="0" name=""/>
        <dsp:cNvSpPr/>
      </dsp:nvSpPr>
      <dsp:spPr>
        <a:xfrm>
          <a:off x="2743715"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970BCE-0A19-4402-843F-35FA8A3D6135}">
      <dsp:nvSpPr>
        <dsp:cNvPr id="0" name=""/>
        <dsp:cNvSpPr/>
      </dsp:nvSpPr>
      <dsp:spPr>
        <a:xfrm>
          <a:off x="3613012"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973185-1CBD-4615-834A-CDBFEF22D766}">
      <dsp:nvSpPr>
        <dsp:cNvPr id="0" name=""/>
        <dsp:cNvSpPr/>
      </dsp:nvSpPr>
      <dsp:spPr>
        <a:xfrm>
          <a:off x="4481622"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4593DB-BB43-490F-85B4-D9EA4F4D8F3E}">
      <dsp:nvSpPr>
        <dsp:cNvPr id="0" name=""/>
        <dsp:cNvSpPr/>
      </dsp:nvSpPr>
      <dsp:spPr>
        <a:xfrm>
          <a:off x="5350919" y="2375694"/>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5E0BF9-ABD4-44C8-A45E-21FA47C69383}">
      <dsp:nvSpPr>
        <dsp:cNvPr id="0" name=""/>
        <dsp:cNvSpPr/>
      </dsp:nvSpPr>
      <dsp:spPr>
        <a:xfrm>
          <a:off x="137198" y="2490136"/>
          <a:ext cx="6260172" cy="915531"/>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n-US" sz="2300" kern="1200" dirty="0" smtClean="0"/>
            <a:t>Marriage very important, but promiscuity accepted</a:t>
          </a:r>
          <a:endParaRPr lang="en-US" sz="2300" kern="1200" dirty="0"/>
        </a:p>
      </dsp:txBody>
      <dsp:txXfrm>
        <a:off x="137198" y="2490136"/>
        <a:ext cx="6260172" cy="915531"/>
      </dsp:txXfrm>
    </dsp:sp>
    <dsp:sp modelId="{16B07FD4-2521-459C-9F33-607AA5708F46}">
      <dsp:nvSpPr>
        <dsp:cNvPr id="0" name=""/>
        <dsp:cNvSpPr/>
      </dsp:nvSpPr>
      <dsp:spPr>
        <a:xfrm>
          <a:off x="137198" y="3625746"/>
          <a:ext cx="6179834" cy="561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b" anchorCtr="0">
          <a:noAutofit/>
        </a:bodyPr>
        <a:lstStyle/>
        <a:p>
          <a:pPr lvl="0" algn="l" defTabSz="1155700">
            <a:lnSpc>
              <a:spcPct val="90000"/>
            </a:lnSpc>
            <a:spcBef>
              <a:spcPct val="0"/>
            </a:spcBef>
            <a:spcAft>
              <a:spcPct val="35000"/>
            </a:spcAft>
          </a:pPr>
          <a:r>
            <a:rPr lang="en-US" sz="2600" kern="1200" dirty="0" smtClean="0"/>
            <a:t>Cancer</a:t>
          </a:r>
          <a:endParaRPr lang="en-US" sz="2600" kern="1200" dirty="0"/>
        </a:p>
      </dsp:txBody>
      <dsp:txXfrm>
        <a:off x="137198" y="3625746"/>
        <a:ext cx="6179834" cy="561803"/>
      </dsp:txXfrm>
    </dsp:sp>
    <dsp:sp modelId="{2D47D810-9126-49ED-B0C0-262C952BC24E}">
      <dsp:nvSpPr>
        <dsp:cNvPr id="0" name=""/>
        <dsp:cNvSpPr/>
      </dsp:nvSpPr>
      <dsp:spPr>
        <a:xfrm>
          <a:off x="137198"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07E14C-3A3F-4133-94FE-D7C609DEA76E}">
      <dsp:nvSpPr>
        <dsp:cNvPr id="0" name=""/>
        <dsp:cNvSpPr/>
      </dsp:nvSpPr>
      <dsp:spPr>
        <a:xfrm>
          <a:off x="1005809"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79C15D-3376-48A4-8470-0F281C9CCF29}">
      <dsp:nvSpPr>
        <dsp:cNvPr id="0" name=""/>
        <dsp:cNvSpPr/>
      </dsp:nvSpPr>
      <dsp:spPr>
        <a:xfrm>
          <a:off x="1875105"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436F7D-420A-46C6-8E62-5B39414B0052}">
      <dsp:nvSpPr>
        <dsp:cNvPr id="0" name=""/>
        <dsp:cNvSpPr/>
      </dsp:nvSpPr>
      <dsp:spPr>
        <a:xfrm>
          <a:off x="2743715"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900BA4-5172-4C54-AC60-2A046CFE6C31}">
      <dsp:nvSpPr>
        <dsp:cNvPr id="0" name=""/>
        <dsp:cNvSpPr/>
      </dsp:nvSpPr>
      <dsp:spPr>
        <a:xfrm>
          <a:off x="3613012"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860990-2D06-40A3-AA3C-28AAB503DA8C}">
      <dsp:nvSpPr>
        <dsp:cNvPr id="0" name=""/>
        <dsp:cNvSpPr/>
      </dsp:nvSpPr>
      <dsp:spPr>
        <a:xfrm>
          <a:off x="4481622"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345D09-81C3-4797-A25A-97F20B51EE28}">
      <dsp:nvSpPr>
        <dsp:cNvPr id="0" name=""/>
        <dsp:cNvSpPr/>
      </dsp:nvSpPr>
      <dsp:spPr>
        <a:xfrm>
          <a:off x="5350919" y="4187549"/>
          <a:ext cx="1446081" cy="1144413"/>
        </a:xfrm>
        <a:prstGeom prst="chevron">
          <a:avLst>
            <a:gd name="adj" fmla="val 706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A4C99-4D4B-4ADD-8DE2-7CEB61168032}">
      <dsp:nvSpPr>
        <dsp:cNvPr id="0" name=""/>
        <dsp:cNvSpPr/>
      </dsp:nvSpPr>
      <dsp:spPr>
        <a:xfrm>
          <a:off x="137198" y="4301991"/>
          <a:ext cx="6260172" cy="915531"/>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n-US" sz="2300" kern="1200" dirty="0" smtClean="0"/>
            <a:t>Countries lowest cancer rate, mortality rate much lower</a:t>
          </a:r>
          <a:endParaRPr lang="en-US" sz="2300" kern="1200" dirty="0"/>
        </a:p>
      </dsp:txBody>
      <dsp:txXfrm>
        <a:off x="137198" y="4301991"/>
        <a:ext cx="6260172" cy="9155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89B59-BF40-4D0C-A4EE-8CE50CFD4621}">
      <dsp:nvSpPr>
        <dsp:cNvPr id="0" name=""/>
        <dsp:cNvSpPr/>
      </dsp:nvSpPr>
      <dsp:spPr>
        <a:xfrm>
          <a:off x="1219201" y="1"/>
          <a:ext cx="2475830" cy="1485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Simple living</a:t>
          </a:r>
          <a:endParaRPr lang="en-US" sz="3000" kern="1200" dirty="0"/>
        </a:p>
      </dsp:txBody>
      <dsp:txXfrm>
        <a:off x="1219201" y="1"/>
        <a:ext cx="2475830" cy="1485498"/>
      </dsp:txXfrm>
    </dsp:sp>
    <dsp:sp modelId="{89AF6615-0BD0-4E39-8581-FC0AF119E070}">
      <dsp:nvSpPr>
        <dsp:cNvPr id="0" name=""/>
        <dsp:cNvSpPr/>
      </dsp:nvSpPr>
      <dsp:spPr>
        <a:xfrm>
          <a:off x="3819491" y="669"/>
          <a:ext cx="2475830" cy="1485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Home Gardens</a:t>
          </a:r>
          <a:endParaRPr lang="en-US" sz="3000" kern="1200" dirty="0"/>
        </a:p>
      </dsp:txBody>
      <dsp:txXfrm>
        <a:off x="3819491" y="669"/>
        <a:ext cx="2475830" cy="1485498"/>
      </dsp:txXfrm>
    </dsp:sp>
    <dsp:sp modelId="{0AE93C9C-442B-4A4D-98E7-2ED162AF98C1}">
      <dsp:nvSpPr>
        <dsp:cNvPr id="0" name=""/>
        <dsp:cNvSpPr/>
      </dsp:nvSpPr>
      <dsp:spPr>
        <a:xfrm>
          <a:off x="1096078" y="1733750"/>
          <a:ext cx="2475830" cy="1485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Corn and Beans, some fish/meat</a:t>
          </a:r>
          <a:endParaRPr lang="en-US" sz="3000" kern="1200" dirty="0"/>
        </a:p>
      </dsp:txBody>
      <dsp:txXfrm>
        <a:off x="1096078" y="1733750"/>
        <a:ext cx="2475830" cy="1485498"/>
      </dsp:txXfrm>
    </dsp:sp>
    <dsp:sp modelId="{B70E5ACC-71CE-4490-BF37-88C0FAA99E88}">
      <dsp:nvSpPr>
        <dsp:cNvPr id="0" name=""/>
        <dsp:cNvSpPr/>
      </dsp:nvSpPr>
      <dsp:spPr>
        <a:xfrm>
          <a:off x="3819491" y="1733750"/>
          <a:ext cx="2475830" cy="1485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Very Religious</a:t>
          </a:r>
          <a:endParaRPr lang="en-US" sz="3000" kern="1200" dirty="0"/>
        </a:p>
      </dsp:txBody>
      <dsp:txXfrm>
        <a:off x="3819491" y="1733750"/>
        <a:ext cx="2475830" cy="1485498"/>
      </dsp:txXfrm>
    </dsp:sp>
    <dsp:sp modelId="{CA46E9DC-0EF9-46AD-B194-E0BF6A3F27E4}">
      <dsp:nvSpPr>
        <dsp:cNvPr id="0" name=""/>
        <dsp:cNvSpPr/>
      </dsp:nvSpPr>
      <dsp:spPr>
        <a:xfrm>
          <a:off x="2457784" y="3466832"/>
          <a:ext cx="2475830" cy="14854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Stress Management</a:t>
          </a:r>
          <a:endParaRPr lang="en-US" sz="3000" kern="1200" dirty="0"/>
        </a:p>
      </dsp:txBody>
      <dsp:txXfrm>
        <a:off x="2457784" y="3466832"/>
        <a:ext cx="2475830" cy="14854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6F655-9272-46E4-A02C-F9D4CCDB8820}">
      <dsp:nvSpPr>
        <dsp:cNvPr id="0" name=""/>
        <dsp:cNvSpPr/>
      </dsp:nvSpPr>
      <dsp:spPr>
        <a:xfrm>
          <a:off x="0" y="605040"/>
          <a:ext cx="72390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F7557D-5AC0-4412-BFB4-AE35B94B0EE7}">
      <dsp:nvSpPr>
        <dsp:cNvPr id="0" name=""/>
        <dsp:cNvSpPr/>
      </dsp:nvSpPr>
      <dsp:spPr>
        <a:xfrm>
          <a:off x="361950" y="58920"/>
          <a:ext cx="5067300"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532" tIns="0" rIns="191532" bIns="0" numCol="1" spcCol="1270" anchor="ctr" anchorCtr="0">
          <a:noAutofit/>
        </a:bodyPr>
        <a:lstStyle/>
        <a:p>
          <a:pPr lvl="0" algn="l" defTabSz="1644650">
            <a:lnSpc>
              <a:spcPct val="90000"/>
            </a:lnSpc>
            <a:spcBef>
              <a:spcPct val="0"/>
            </a:spcBef>
            <a:spcAft>
              <a:spcPct val="35000"/>
            </a:spcAft>
          </a:pPr>
          <a:r>
            <a:rPr lang="en-US" sz="3700" kern="1200" dirty="0" smtClean="0"/>
            <a:t>Meal Preparation</a:t>
          </a:r>
          <a:endParaRPr lang="en-US" sz="3700" kern="1200" dirty="0"/>
        </a:p>
      </dsp:txBody>
      <dsp:txXfrm>
        <a:off x="415269" y="112239"/>
        <a:ext cx="4960662" cy="985602"/>
      </dsp:txXfrm>
    </dsp:sp>
    <dsp:sp modelId="{38C35BD0-A78C-4900-9160-70F47B0D962D}">
      <dsp:nvSpPr>
        <dsp:cNvPr id="0" name=""/>
        <dsp:cNvSpPr/>
      </dsp:nvSpPr>
      <dsp:spPr>
        <a:xfrm>
          <a:off x="0" y="2283360"/>
          <a:ext cx="72390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389AD3-9289-4BC2-A1D2-44720275947B}">
      <dsp:nvSpPr>
        <dsp:cNvPr id="0" name=""/>
        <dsp:cNvSpPr/>
      </dsp:nvSpPr>
      <dsp:spPr>
        <a:xfrm>
          <a:off x="361950" y="1737240"/>
          <a:ext cx="5067300"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532" tIns="0" rIns="191532" bIns="0" numCol="1" spcCol="1270" anchor="ctr" anchorCtr="0">
          <a:noAutofit/>
        </a:bodyPr>
        <a:lstStyle/>
        <a:p>
          <a:pPr lvl="0" algn="l" defTabSz="1644650">
            <a:lnSpc>
              <a:spcPct val="90000"/>
            </a:lnSpc>
            <a:spcBef>
              <a:spcPct val="0"/>
            </a:spcBef>
            <a:spcAft>
              <a:spcPct val="35000"/>
            </a:spcAft>
          </a:pPr>
          <a:r>
            <a:rPr lang="en-US" sz="3700" kern="1200" dirty="0" smtClean="0"/>
            <a:t>Chores – Hard Work</a:t>
          </a:r>
          <a:endParaRPr lang="en-US" sz="3700" kern="1200" dirty="0"/>
        </a:p>
      </dsp:txBody>
      <dsp:txXfrm>
        <a:off x="415269" y="1790559"/>
        <a:ext cx="4960662" cy="985602"/>
      </dsp:txXfrm>
    </dsp:sp>
    <dsp:sp modelId="{A5EB3685-CF90-4D0B-B7F7-3C96E631977D}">
      <dsp:nvSpPr>
        <dsp:cNvPr id="0" name=""/>
        <dsp:cNvSpPr/>
      </dsp:nvSpPr>
      <dsp:spPr>
        <a:xfrm>
          <a:off x="0" y="3961680"/>
          <a:ext cx="72390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825B3D-DE23-4CFB-97AC-04A305B1D801}">
      <dsp:nvSpPr>
        <dsp:cNvPr id="0" name=""/>
        <dsp:cNvSpPr/>
      </dsp:nvSpPr>
      <dsp:spPr>
        <a:xfrm>
          <a:off x="361950" y="3415560"/>
          <a:ext cx="5067300"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532" tIns="0" rIns="191532" bIns="0" numCol="1" spcCol="1270" anchor="ctr" anchorCtr="0">
          <a:noAutofit/>
        </a:bodyPr>
        <a:lstStyle/>
        <a:p>
          <a:pPr lvl="0" algn="l" defTabSz="1644650">
            <a:lnSpc>
              <a:spcPct val="90000"/>
            </a:lnSpc>
            <a:spcBef>
              <a:spcPct val="0"/>
            </a:spcBef>
            <a:spcAft>
              <a:spcPct val="35000"/>
            </a:spcAft>
          </a:pPr>
          <a:r>
            <a:rPr lang="en-US" sz="3700" kern="1200" dirty="0" smtClean="0"/>
            <a:t>Daily walking</a:t>
          </a:r>
          <a:endParaRPr lang="en-US" sz="3700" kern="1200" dirty="0"/>
        </a:p>
      </dsp:txBody>
      <dsp:txXfrm>
        <a:off x="415269" y="3468879"/>
        <a:ext cx="4960662" cy="9856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DC186-3298-4A34-8276-072BCB21D635}">
      <dsp:nvSpPr>
        <dsp:cNvPr id="0" name=""/>
        <dsp:cNvSpPr/>
      </dsp:nvSpPr>
      <dsp:spPr>
        <a:xfrm>
          <a:off x="3520" y="413863"/>
          <a:ext cx="2112264" cy="2889504"/>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65ABE7-9731-4544-9FC2-29A3C5348C53}">
      <dsp:nvSpPr>
        <dsp:cNvPr id="0" name=""/>
        <dsp:cNvSpPr/>
      </dsp:nvSpPr>
      <dsp:spPr>
        <a:xfrm>
          <a:off x="2179152" y="-413863"/>
          <a:ext cx="3584448" cy="45449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0" rIns="227584" bIns="227584" numCol="1" spcCol="1270" anchor="ctr" anchorCtr="0">
          <a:noAutofit/>
        </a:bodyPr>
        <a:lstStyle/>
        <a:p>
          <a:pPr lvl="0" algn="l" defTabSz="1422400">
            <a:lnSpc>
              <a:spcPct val="90000"/>
            </a:lnSpc>
            <a:spcBef>
              <a:spcPct val="0"/>
            </a:spcBef>
            <a:spcAft>
              <a:spcPct val="35000"/>
            </a:spcAft>
          </a:pPr>
          <a:r>
            <a:rPr lang="en-US" sz="3200" kern="1200" dirty="0" smtClean="0"/>
            <a:t>Anti-oxidants</a:t>
          </a:r>
          <a:endParaRPr lang="en-US" sz="3200" kern="1200" dirty="0"/>
        </a:p>
      </dsp:txBody>
      <dsp:txXfrm>
        <a:off x="2179152" y="-413863"/>
        <a:ext cx="3584448" cy="4544958"/>
      </dsp:txXfrm>
    </dsp:sp>
    <dsp:sp modelId="{FDB9B1BA-7B65-40DA-81A0-4122120CB6E9}">
      <dsp:nvSpPr>
        <dsp:cNvPr id="0" name=""/>
        <dsp:cNvSpPr/>
      </dsp:nvSpPr>
      <dsp:spPr>
        <a:xfrm>
          <a:off x="131608" y="3498996"/>
          <a:ext cx="2112264" cy="2889504"/>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646C4E-CC7B-4655-8EE8-CCEB69984907}">
      <dsp:nvSpPr>
        <dsp:cNvPr id="0" name=""/>
        <dsp:cNvSpPr/>
      </dsp:nvSpPr>
      <dsp:spPr>
        <a:xfrm>
          <a:off x="2112824" y="3544159"/>
          <a:ext cx="3584448" cy="28895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0" rIns="227584" bIns="227584" numCol="1" spcCol="1270" anchor="ctr" anchorCtr="0">
          <a:noAutofit/>
        </a:bodyPr>
        <a:lstStyle/>
        <a:p>
          <a:pPr lvl="0" algn="l" defTabSz="1422400">
            <a:lnSpc>
              <a:spcPct val="90000"/>
            </a:lnSpc>
            <a:spcBef>
              <a:spcPct val="0"/>
            </a:spcBef>
            <a:spcAft>
              <a:spcPct val="35000"/>
            </a:spcAft>
          </a:pPr>
          <a:r>
            <a:rPr lang="en-US" sz="3200" kern="1200" dirty="0" smtClean="0"/>
            <a:t>Inflammation</a:t>
          </a:r>
        </a:p>
        <a:p>
          <a:pPr lvl="0" algn="l" defTabSz="1422400">
            <a:lnSpc>
              <a:spcPct val="90000"/>
            </a:lnSpc>
            <a:spcBef>
              <a:spcPct val="0"/>
            </a:spcBef>
            <a:spcAft>
              <a:spcPct val="35000"/>
            </a:spcAft>
          </a:pPr>
          <a:r>
            <a:rPr lang="en-US" sz="3200" kern="1200" dirty="0" smtClean="0"/>
            <a:t>Healthy diet provide protection and helps prevent chronic diseases.</a:t>
          </a:r>
          <a:endParaRPr lang="en-US" sz="3200" kern="1200" dirty="0"/>
        </a:p>
      </dsp:txBody>
      <dsp:txXfrm>
        <a:off x="2112824" y="3544159"/>
        <a:ext cx="3584448" cy="28895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812A9-64FE-467C-9B7E-C5F3BE974A15}">
      <dsp:nvSpPr>
        <dsp:cNvPr id="0" name=""/>
        <dsp:cNvSpPr/>
      </dsp:nvSpPr>
      <dsp:spPr>
        <a:xfrm rot="5400000">
          <a:off x="205957" y="1268739"/>
          <a:ext cx="775279" cy="8826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520C82-79E9-4F43-BA7C-D4910065B442}">
      <dsp:nvSpPr>
        <dsp:cNvPr id="0" name=""/>
        <dsp:cNvSpPr/>
      </dsp:nvSpPr>
      <dsp:spPr>
        <a:xfrm>
          <a:off x="555" y="409326"/>
          <a:ext cx="1305114" cy="91353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Marry</a:t>
          </a:r>
          <a:endParaRPr lang="en-US" sz="1500" kern="1200" dirty="0"/>
        </a:p>
      </dsp:txBody>
      <dsp:txXfrm>
        <a:off x="45158" y="453929"/>
        <a:ext cx="1215908" cy="824332"/>
      </dsp:txXfrm>
    </dsp:sp>
    <dsp:sp modelId="{9D324DFB-02FF-4CA0-A15B-557450AE6E64}">
      <dsp:nvSpPr>
        <dsp:cNvPr id="0" name=""/>
        <dsp:cNvSpPr/>
      </dsp:nvSpPr>
      <dsp:spPr>
        <a:xfrm>
          <a:off x="1305670" y="496453"/>
          <a:ext cx="949216" cy="738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Push to stay</a:t>
          </a:r>
          <a:endParaRPr lang="en-US" sz="1200" kern="1200" dirty="0"/>
        </a:p>
      </dsp:txBody>
      <dsp:txXfrm>
        <a:off x="1305670" y="496453"/>
        <a:ext cx="949216" cy="738361"/>
      </dsp:txXfrm>
    </dsp:sp>
    <dsp:sp modelId="{4EBB0891-765A-4522-A37C-6C71CF0D3CBB}">
      <dsp:nvSpPr>
        <dsp:cNvPr id="0" name=""/>
        <dsp:cNvSpPr/>
      </dsp:nvSpPr>
      <dsp:spPr>
        <a:xfrm rot="5400000">
          <a:off x="1288036" y="2294944"/>
          <a:ext cx="775279" cy="882628"/>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7686E9-7933-4F67-A13A-0935236E123F}">
      <dsp:nvSpPr>
        <dsp:cNvPr id="0" name=""/>
        <dsp:cNvSpPr/>
      </dsp:nvSpPr>
      <dsp:spPr>
        <a:xfrm>
          <a:off x="1082634" y="1435530"/>
          <a:ext cx="1305114" cy="91353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Other Relationships</a:t>
          </a:r>
          <a:endParaRPr lang="en-US" sz="1500" kern="1200" dirty="0"/>
        </a:p>
      </dsp:txBody>
      <dsp:txXfrm>
        <a:off x="1127237" y="1480133"/>
        <a:ext cx="1215908" cy="824332"/>
      </dsp:txXfrm>
    </dsp:sp>
    <dsp:sp modelId="{F9FC817F-5F3C-4536-844F-DE73F4C41699}">
      <dsp:nvSpPr>
        <dsp:cNvPr id="0" name=""/>
        <dsp:cNvSpPr/>
      </dsp:nvSpPr>
      <dsp:spPr>
        <a:xfrm>
          <a:off x="2387749" y="1522657"/>
          <a:ext cx="949216" cy="738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endParaRPr lang="en-US" sz="1200" kern="1200"/>
        </a:p>
      </dsp:txBody>
      <dsp:txXfrm>
        <a:off x="2387749" y="1522657"/>
        <a:ext cx="949216" cy="738361"/>
      </dsp:txXfrm>
    </dsp:sp>
    <dsp:sp modelId="{A9F5B7A4-4F66-4AF3-BB0B-5B3D750823A0}">
      <dsp:nvSpPr>
        <dsp:cNvPr id="0" name=""/>
        <dsp:cNvSpPr/>
      </dsp:nvSpPr>
      <dsp:spPr>
        <a:xfrm>
          <a:off x="2164713" y="2461735"/>
          <a:ext cx="1305114" cy="91353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Just move in don’t divorce</a:t>
          </a:r>
          <a:endParaRPr lang="en-US" sz="1500" kern="1200" dirty="0"/>
        </a:p>
      </dsp:txBody>
      <dsp:txXfrm>
        <a:off x="2209316" y="2506338"/>
        <a:ext cx="1215908" cy="824332"/>
      </dsp:txXfrm>
    </dsp:sp>
    <dsp:sp modelId="{C1C3F761-D10E-441A-9E14-1457C4307FB9}">
      <dsp:nvSpPr>
        <dsp:cNvPr id="0" name=""/>
        <dsp:cNvSpPr/>
      </dsp:nvSpPr>
      <dsp:spPr>
        <a:xfrm>
          <a:off x="3469828" y="2548862"/>
          <a:ext cx="949216" cy="738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endParaRPr lang="en-US" sz="1900" kern="1200"/>
        </a:p>
      </dsp:txBody>
      <dsp:txXfrm>
        <a:off x="3469828" y="2548862"/>
        <a:ext cx="949216" cy="73836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30597-0E7C-4C2C-B934-7B25058AE6CB}" type="datetimeFigureOut">
              <a:rPr lang="en-US" smtClean="0"/>
              <a:t>5/14/2018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0D0F30-51EC-4164-8C86-3532B60D1F3D}" type="slidenum">
              <a:rPr lang="en-US" smtClean="0"/>
              <a:t>‹#›</a:t>
            </a:fld>
            <a:endParaRPr lang="en-US"/>
          </a:p>
        </p:txBody>
      </p:sp>
    </p:spTree>
    <p:extLst>
      <p:ext uri="{BB962C8B-B14F-4D97-AF65-F5344CB8AC3E}">
        <p14:creationId xmlns:p14="http://schemas.microsoft.com/office/powerpoint/2010/main" val="3470371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spite of all of the challenges this country is healthier than other in Central America.</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4</a:t>
            </a:fld>
            <a:endParaRPr lang="en-US"/>
          </a:p>
        </p:txBody>
      </p:sp>
    </p:spTree>
    <p:extLst>
      <p:ext uri="{BB962C8B-B14F-4D97-AF65-F5344CB8AC3E}">
        <p14:creationId xmlns:p14="http://schemas.microsoft.com/office/powerpoint/2010/main" val="3612064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less spent on healthcare, they somehow are able to live longer and have less risks for many chronic health conditions.  </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5</a:t>
            </a:fld>
            <a:endParaRPr lang="en-US"/>
          </a:p>
        </p:txBody>
      </p:sp>
    </p:spTree>
    <p:extLst>
      <p:ext uri="{BB962C8B-B14F-4D97-AF65-F5344CB8AC3E}">
        <p14:creationId xmlns:p14="http://schemas.microsoft.com/office/powerpoint/2010/main" val="262707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similarities between Sardinia and the Nicoya Peninsula exist including a history of isolationism.</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6</a:t>
            </a:fld>
            <a:endParaRPr lang="en-US"/>
          </a:p>
        </p:txBody>
      </p:sp>
    </p:spTree>
    <p:extLst>
      <p:ext uri="{BB962C8B-B14F-4D97-AF65-F5344CB8AC3E}">
        <p14:creationId xmlns:p14="http://schemas.microsoft.com/office/powerpoint/2010/main" val="3655745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Aside from a lifestyle</a:t>
            </a:r>
            <a:r>
              <a:rPr lang="en-US" baseline="0" dirty="0" smtClean="0"/>
              <a:t> that supports good health, Costa Rica residence have access to prevention programs including immunizations and water treatment.  </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8</a:t>
            </a:fld>
            <a:endParaRPr lang="en-US"/>
          </a:p>
        </p:txBody>
      </p:sp>
    </p:spTree>
    <p:extLst>
      <p:ext uri="{BB962C8B-B14F-4D97-AF65-F5344CB8AC3E}">
        <p14:creationId xmlns:p14="http://schemas.microsoft.com/office/powerpoint/2010/main" val="3530730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 practices of the </a:t>
            </a:r>
            <a:r>
              <a:rPr lang="en-US" dirty="0" err="1" smtClean="0"/>
              <a:t>Chorotega</a:t>
            </a:r>
            <a:r>
              <a:rPr lang="en-US" dirty="0" smtClean="0"/>
              <a:t> Indians are continued in present day.</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9</a:t>
            </a:fld>
            <a:endParaRPr lang="en-US"/>
          </a:p>
        </p:txBody>
      </p:sp>
    </p:spTree>
    <p:extLst>
      <p:ext uri="{BB962C8B-B14F-4D97-AF65-F5344CB8AC3E}">
        <p14:creationId xmlns:p14="http://schemas.microsoft.com/office/powerpoint/2010/main" val="2249575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five hallmarks of the Nicoya Lifestyle.  Stress management</a:t>
            </a:r>
            <a:r>
              <a:rPr lang="en-US" baseline="0" dirty="0" smtClean="0"/>
              <a:t> is key.  The realities of stress can affect us all, but they have a unique way of shedding stress.  </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10</a:t>
            </a:fld>
            <a:endParaRPr lang="en-US"/>
          </a:p>
        </p:txBody>
      </p:sp>
    </p:spTree>
    <p:extLst>
      <p:ext uri="{BB962C8B-B14F-4D97-AF65-F5344CB8AC3E}">
        <p14:creationId xmlns:p14="http://schemas.microsoft.com/office/powerpoint/2010/main" val="1768516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Working outside in the garden adds to health in multiple</a:t>
            </a:r>
            <a:r>
              <a:rPr lang="en-US" baseline="0" dirty="0" smtClean="0"/>
              <a:t> ways including physical activity and vitamin D.</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11</a:t>
            </a:fld>
            <a:endParaRPr lang="en-US"/>
          </a:p>
        </p:txBody>
      </p:sp>
    </p:spTree>
    <p:extLst>
      <p:ext uri="{BB962C8B-B14F-4D97-AF65-F5344CB8AC3E}">
        <p14:creationId xmlns:p14="http://schemas.microsoft.com/office/powerpoint/2010/main" val="2907146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Happiness and purpose through their work</a:t>
            </a:r>
            <a:r>
              <a:rPr lang="en-US" baseline="0" dirty="0" smtClean="0"/>
              <a:t>  helps to reduce stress.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12</a:t>
            </a:fld>
            <a:endParaRPr lang="en-US"/>
          </a:p>
        </p:txBody>
      </p:sp>
    </p:spTree>
    <p:extLst>
      <p:ext uri="{BB962C8B-B14F-4D97-AF65-F5344CB8AC3E}">
        <p14:creationId xmlns:p14="http://schemas.microsoft.com/office/powerpoint/2010/main" val="2529501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conveniences we have in the US are not available there,</a:t>
            </a:r>
            <a:r>
              <a:rPr lang="en-US" baseline="0" dirty="0" smtClean="0"/>
              <a:t> this adds to their daily activity.  For instance, women make their own tortillas, clean their homes and walk where they need to go.</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13</a:t>
            </a:fld>
            <a:endParaRPr lang="en-US"/>
          </a:p>
        </p:txBody>
      </p:sp>
    </p:spTree>
    <p:extLst>
      <p:ext uri="{BB962C8B-B14F-4D97-AF65-F5344CB8AC3E}">
        <p14:creationId xmlns:p14="http://schemas.microsoft.com/office/powerpoint/2010/main" val="75845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wonder how many Americans can do this.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14</a:t>
            </a:fld>
            <a:endParaRPr lang="en-US"/>
          </a:p>
        </p:txBody>
      </p:sp>
    </p:spTree>
    <p:extLst>
      <p:ext uri="{BB962C8B-B14F-4D97-AF65-F5344CB8AC3E}">
        <p14:creationId xmlns:p14="http://schemas.microsoft.com/office/powerpoint/2010/main" val="838532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their dietary mainstays contain a vast amount of antioxidants.  These have</a:t>
            </a:r>
            <a:r>
              <a:rPr lang="en-US" baseline="0" dirty="0" smtClean="0"/>
              <a:t> been shown to help cells stay healthy.</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15</a:t>
            </a:fld>
            <a:endParaRPr lang="en-US"/>
          </a:p>
        </p:txBody>
      </p:sp>
    </p:spTree>
    <p:extLst>
      <p:ext uri="{BB962C8B-B14F-4D97-AF65-F5344CB8AC3E}">
        <p14:creationId xmlns:p14="http://schemas.microsoft.com/office/powerpoint/2010/main" val="3219063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fruit grows wild and has</a:t>
            </a:r>
            <a:r>
              <a:rPr lang="en-US" baseline="0" dirty="0" smtClean="0"/>
              <a:t> more vitamin C than most fruits.     </a:t>
            </a:r>
            <a:r>
              <a:rPr lang="en-US" sz="1200" b="0" i="1" kern="1200" dirty="0" smtClean="0">
                <a:solidFill>
                  <a:schemeClr val="tx1"/>
                </a:solidFill>
                <a:effectLst/>
                <a:latin typeface="+mn-lt"/>
                <a:ea typeface="+mn-ea"/>
                <a:cs typeface="+mn-cs"/>
              </a:rPr>
              <a:t>Maranon </a:t>
            </a:r>
            <a:r>
              <a:rPr lang="en-US" sz="1200" b="0" i="0" kern="1200" dirty="0" smtClean="0">
                <a:solidFill>
                  <a:schemeClr val="tx1"/>
                </a:solidFill>
                <a:effectLst/>
                <a:latin typeface="+mn-lt"/>
                <a:ea typeface="+mn-ea"/>
                <a:cs typeface="+mn-cs"/>
              </a:rPr>
              <a:t>is an unusual fruit. Its seed, the cashew nut, The ripe fruit can be eaten or made into a </a:t>
            </a:r>
            <a:r>
              <a:rPr lang="en-US" sz="1200" b="0" i="1" kern="1200" dirty="0" err="1" smtClean="0">
                <a:solidFill>
                  <a:schemeClr val="tx1"/>
                </a:solidFill>
                <a:effectLst/>
                <a:latin typeface="+mn-lt"/>
                <a:ea typeface="+mn-ea"/>
                <a:cs typeface="+mn-cs"/>
              </a:rPr>
              <a:t>refresco</a:t>
            </a:r>
            <a:r>
              <a:rPr lang="en-US" sz="1200" b="0"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(shakes) or fermented into wine. The dried fruit is like a cross between a prune and a fig and is sold in supermarkets.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16</a:t>
            </a:fld>
            <a:endParaRPr lang="en-US"/>
          </a:p>
        </p:txBody>
      </p:sp>
    </p:spTree>
    <p:extLst>
      <p:ext uri="{BB962C8B-B14F-4D97-AF65-F5344CB8AC3E}">
        <p14:creationId xmlns:p14="http://schemas.microsoft.com/office/powerpoint/2010/main" val="3482693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these low calorie, high nutrient choices Costa Rican diets support good health.</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17</a:t>
            </a:fld>
            <a:endParaRPr lang="en-US"/>
          </a:p>
        </p:txBody>
      </p:sp>
    </p:spTree>
    <p:extLst>
      <p:ext uri="{BB962C8B-B14F-4D97-AF65-F5344CB8AC3E}">
        <p14:creationId xmlns:p14="http://schemas.microsoft.com/office/powerpoint/2010/main" val="1489839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the content of their meals but when they eat their larger meal significantly</a:t>
            </a:r>
            <a:r>
              <a:rPr lang="en-US" baseline="0" dirty="0" smtClean="0"/>
              <a:t> differs from practices in the US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18</a:t>
            </a:fld>
            <a:endParaRPr lang="en-US"/>
          </a:p>
        </p:txBody>
      </p:sp>
    </p:spTree>
    <p:extLst>
      <p:ext uri="{BB962C8B-B14F-4D97-AF65-F5344CB8AC3E}">
        <p14:creationId xmlns:p14="http://schemas.microsoft.com/office/powerpoint/2010/main" val="2261890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But the real secret may be in what </a:t>
            </a:r>
            <a:r>
              <a:rPr lang="en-US" sz="1200" b="0" i="0" kern="1200" dirty="0" err="1" smtClean="0">
                <a:solidFill>
                  <a:schemeClr val="tx1"/>
                </a:solidFill>
                <a:effectLst/>
                <a:latin typeface="+mn-lt"/>
                <a:ea typeface="+mn-ea"/>
                <a:cs typeface="+mn-cs"/>
              </a:rPr>
              <a:t>Buettner</a:t>
            </a:r>
            <a:r>
              <a:rPr lang="en-US" sz="1200" b="0" i="0" kern="1200" dirty="0" smtClean="0">
                <a:solidFill>
                  <a:schemeClr val="tx1"/>
                </a:solidFill>
                <a:effectLst/>
                <a:latin typeface="+mn-lt"/>
                <a:ea typeface="+mn-ea"/>
                <a:cs typeface="+mn-cs"/>
              </a:rPr>
              <a:t> calls the "Mesoamerican trifecta" that is the predominant diet in much of Central America — and has been for 3,500 years. The diet consists of lightly salted corn tortillas, beans and squash. "It's arguably the best longevity food ever invented," </a:t>
            </a:r>
            <a:r>
              <a:rPr lang="en-US" sz="1200" b="0" i="0" kern="1200" dirty="0" err="1" smtClean="0">
                <a:solidFill>
                  <a:schemeClr val="tx1"/>
                </a:solidFill>
                <a:effectLst/>
                <a:latin typeface="+mn-lt"/>
                <a:ea typeface="+mn-ea"/>
                <a:cs typeface="+mn-cs"/>
              </a:rPr>
              <a:t>Buettner</a:t>
            </a:r>
            <a:r>
              <a:rPr lang="en-US" sz="1200" b="0" i="0" kern="1200" dirty="0" smtClean="0">
                <a:solidFill>
                  <a:schemeClr val="tx1"/>
                </a:solidFill>
                <a:effectLst/>
                <a:latin typeface="+mn-lt"/>
                <a:ea typeface="+mn-ea"/>
                <a:cs typeface="+mn-cs"/>
              </a:rPr>
              <a:t> said.</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19</a:t>
            </a:fld>
            <a:endParaRPr lang="en-US"/>
          </a:p>
        </p:txBody>
      </p:sp>
    </p:spTree>
    <p:extLst>
      <p:ext uri="{BB962C8B-B14F-4D97-AF65-F5344CB8AC3E}">
        <p14:creationId xmlns:p14="http://schemas.microsoft.com/office/powerpoint/2010/main" val="2550522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learn more about anti-oxidants go to:</a:t>
            </a:r>
          </a:p>
          <a:p>
            <a:r>
              <a:rPr lang="en-US" dirty="0" smtClean="0"/>
              <a:t>http://www.bing.com/videos/search?q=antioxidents&amp;qs=n&amp;form=QBVR&amp;pq=antioxidents&amp;sc=8-12&amp;sp=-1&amp;sk=#view=detail&amp;mid=B487330FB9D59591697DB487330FB9D59591697D</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23</a:t>
            </a:fld>
            <a:endParaRPr lang="en-US"/>
          </a:p>
        </p:txBody>
      </p:sp>
    </p:spTree>
    <p:extLst>
      <p:ext uri="{BB962C8B-B14F-4D97-AF65-F5344CB8AC3E}">
        <p14:creationId xmlns:p14="http://schemas.microsoft.com/office/powerpoint/2010/main" val="1815095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smtClean="0">
                <a:solidFill>
                  <a:schemeClr val="tx1"/>
                </a:solidFill>
                <a:effectLst/>
                <a:latin typeface="+mn-lt"/>
                <a:ea typeface="+mn-ea"/>
                <a:cs typeface="+mn-cs"/>
              </a:rPr>
              <a:t>Buettner</a:t>
            </a:r>
            <a:r>
              <a:rPr lang="en-US" sz="1200" b="0" i="0" kern="1200" dirty="0" smtClean="0">
                <a:solidFill>
                  <a:schemeClr val="tx1"/>
                </a:solidFill>
                <a:effectLst/>
                <a:latin typeface="+mn-lt"/>
                <a:ea typeface="+mn-ea"/>
                <a:cs typeface="+mn-cs"/>
              </a:rPr>
              <a:t> said one of the secrets of </a:t>
            </a:r>
            <a:r>
              <a:rPr lang="en-US" sz="1200" b="0" i="0" kern="1200" dirty="0" err="1" smtClean="0">
                <a:solidFill>
                  <a:schemeClr val="tx1"/>
                </a:solidFill>
                <a:effectLst/>
                <a:latin typeface="+mn-lt"/>
                <a:ea typeface="+mn-ea"/>
                <a:cs typeface="+mn-cs"/>
              </a:rPr>
              <a:t>Nicoyans</a:t>
            </a:r>
            <a:r>
              <a:rPr lang="en-US" sz="1200" b="0" i="0" kern="1200" dirty="0" smtClean="0">
                <a:solidFill>
                  <a:schemeClr val="tx1"/>
                </a:solidFill>
                <a:effectLst/>
                <a:latin typeface="+mn-lt"/>
                <a:ea typeface="+mn-ea"/>
                <a:cs typeface="+mn-cs"/>
              </a:rPr>
              <a:t>' lifespan can be found in the water that flows through the hills. Their water is among the hardest in Costa Rica—which means it's chock-full of minerals. "Hard water means stronger bones. It also means your muscles are probably working better, especially when you get old," he said.</a:t>
            </a:r>
            <a:r>
              <a:rPr lang="en-US" dirty="0" smtClean="0"/>
              <a:t/>
            </a:r>
            <a:br>
              <a:rPr lang="en-US" dirty="0" smtClean="0"/>
            </a:br>
            <a:r>
              <a:rPr lang="en-US" dirty="0" smtClean="0"/>
              <a:t/>
            </a:r>
            <a:br>
              <a:rPr lang="en-US" dirty="0" smtClean="0"/>
            </a:br>
            <a:r>
              <a:rPr lang="en-US" sz="1200" b="0" i="0" kern="1200" dirty="0" smtClean="0">
                <a:solidFill>
                  <a:schemeClr val="tx1"/>
                </a:solidFill>
                <a:effectLst/>
                <a:latin typeface="+mn-lt"/>
                <a:ea typeface="+mn-ea"/>
                <a:cs typeface="+mn-cs"/>
              </a:rPr>
              <a:t>Dr. Oz said hard water has proven benefits. "Calcium, magnesium and water—it relaxes your arteries, it builds bone strength and it has a huge benefit across the board in how your body functions," he explained.</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24</a:t>
            </a:fld>
            <a:endParaRPr lang="en-US"/>
          </a:p>
        </p:txBody>
      </p:sp>
    </p:spTree>
    <p:extLst>
      <p:ext uri="{BB962C8B-B14F-4D97-AF65-F5344CB8AC3E}">
        <p14:creationId xmlns:p14="http://schemas.microsoft.com/office/powerpoint/2010/main" val="1820489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Marriage and family are important, but monogamous</a:t>
            </a:r>
            <a:r>
              <a:rPr lang="en-US" baseline="0" dirty="0" smtClean="0"/>
              <a:t> relationships are not always the case.  Having other relationships outside of the marriage is accepted, but not divorce.</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25</a:t>
            </a:fld>
            <a:endParaRPr lang="en-US"/>
          </a:p>
        </p:txBody>
      </p:sp>
    </p:spTree>
    <p:extLst>
      <p:ext uri="{BB962C8B-B14F-4D97-AF65-F5344CB8AC3E}">
        <p14:creationId xmlns:p14="http://schemas.microsoft.com/office/powerpoint/2010/main" val="1426237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27</a:t>
            </a:fld>
            <a:endParaRPr lang="en-US"/>
          </a:p>
        </p:txBody>
      </p:sp>
    </p:spTree>
    <p:extLst>
      <p:ext uri="{BB962C8B-B14F-4D97-AF65-F5344CB8AC3E}">
        <p14:creationId xmlns:p14="http://schemas.microsoft.com/office/powerpoint/2010/main" val="3997738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you</a:t>
            </a:r>
            <a:r>
              <a:rPr lang="en-US" baseline="0" dirty="0" smtClean="0"/>
              <a:t> change your life to demonstrate this thoughtful quote.</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29</a:t>
            </a:fld>
            <a:endParaRPr lang="en-US"/>
          </a:p>
        </p:txBody>
      </p:sp>
    </p:spTree>
    <p:extLst>
      <p:ext uri="{BB962C8B-B14F-4D97-AF65-F5344CB8AC3E}">
        <p14:creationId xmlns:p14="http://schemas.microsoft.com/office/powerpoint/2010/main" val="3195584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do others flock to see </a:t>
            </a:r>
            <a:r>
              <a:rPr lang="en-US" baseline="0" dirty="0" err="1" smtClean="0"/>
              <a:t>Pancita</a:t>
            </a:r>
            <a:r>
              <a:rPr lang="en-US" baseline="0" dirty="0" smtClean="0"/>
              <a:t>?  What makes her so special?</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30</a:t>
            </a:fld>
            <a:endParaRPr lang="en-US"/>
          </a:p>
        </p:txBody>
      </p:sp>
    </p:spTree>
    <p:extLst>
      <p:ext uri="{BB962C8B-B14F-4D97-AF65-F5344CB8AC3E}">
        <p14:creationId xmlns:p14="http://schemas.microsoft.com/office/powerpoint/2010/main" val="3563556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31</a:t>
            </a:fld>
            <a:endParaRPr lang="en-US"/>
          </a:p>
        </p:txBody>
      </p:sp>
    </p:spTree>
    <p:extLst>
      <p:ext uri="{BB962C8B-B14F-4D97-AF65-F5344CB8AC3E}">
        <p14:creationId xmlns:p14="http://schemas.microsoft.com/office/powerpoint/2010/main" val="4271244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natural tendency is to rise with the</a:t>
            </a:r>
            <a:r>
              <a:rPr lang="en-US" baseline="0" dirty="0" smtClean="0"/>
              <a:t> sun and go to bed hen it sets.  We have taught ourselves a different approach. </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35</a:t>
            </a:fld>
            <a:endParaRPr lang="en-US"/>
          </a:p>
        </p:txBody>
      </p:sp>
    </p:spTree>
    <p:extLst>
      <p:ext uri="{BB962C8B-B14F-4D97-AF65-F5344CB8AC3E}">
        <p14:creationId xmlns:p14="http://schemas.microsoft.com/office/powerpoint/2010/main" val="1953530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access to friends and family during tough times enables them to feel that everything will be OK.  </a:t>
            </a:r>
            <a:r>
              <a:rPr lang="en-US" dirty="0" err="1" smtClean="0"/>
              <a:t>Pancita</a:t>
            </a:r>
            <a:r>
              <a:rPr lang="en-US" dirty="0" smtClean="0"/>
              <a:t> is a prime example</a:t>
            </a:r>
            <a:r>
              <a:rPr lang="en-US" baseline="0" dirty="0" smtClean="0"/>
              <a:t> of this.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36</a:t>
            </a:fld>
            <a:endParaRPr lang="en-US"/>
          </a:p>
        </p:txBody>
      </p:sp>
    </p:spTree>
    <p:extLst>
      <p:ext uri="{BB962C8B-B14F-4D97-AF65-F5344CB8AC3E}">
        <p14:creationId xmlns:p14="http://schemas.microsoft.com/office/powerpoint/2010/main" val="34202555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Forum: How can we, in the US, start to live a simpler life and have less stress.?</a:t>
            </a:r>
            <a:r>
              <a:rPr lang="en-US" baseline="0" dirty="0" smtClean="0"/>
              <a:t>  What could you do without, that would allow you to do this?</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39</a:t>
            </a:fld>
            <a:endParaRPr lang="en-US"/>
          </a:p>
        </p:txBody>
      </p:sp>
    </p:spTree>
    <p:extLst>
      <p:ext uri="{BB962C8B-B14F-4D97-AF65-F5344CB8AC3E}">
        <p14:creationId xmlns:p14="http://schemas.microsoft.com/office/powerpoint/2010/main" val="3011447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get bored</a:t>
            </a:r>
            <a:r>
              <a:rPr lang="en-US" baseline="0" dirty="0" smtClean="0"/>
              <a:t> in spite of all that you have and have access to?  Why?  </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40</a:t>
            </a:fld>
            <a:endParaRPr lang="en-US"/>
          </a:p>
        </p:txBody>
      </p:sp>
    </p:spTree>
    <p:extLst>
      <p:ext uri="{BB962C8B-B14F-4D97-AF65-F5344CB8AC3E}">
        <p14:creationId xmlns:p14="http://schemas.microsoft.com/office/powerpoint/2010/main" val="3387800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Basics</a:t>
            </a:r>
            <a:r>
              <a:rPr lang="en-US" baseline="0" dirty="0" smtClean="0"/>
              <a:t> from Nicoya.</a:t>
            </a:r>
            <a:endParaRPr lang="en-US" dirty="0"/>
          </a:p>
        </p:txBody>
      </p:sp>
      <p:sp>
        <p:nvSpPr>
          <p:cNvPr id="4" name="Slide Number Placeholder 3"/>
          <p:cNvSpPr>
            <a:spLocks noGrp="1"/>
          </p:cNvSpPr>
          <p:nvPr>
            <p:ph type="sldNum" sz="quarter" idx="10"/>
          </p:nvPr>
        </p:nvSpPr>
        <p:spPr/>
        <p:txBody>
          <a:bodyPr/>
          <a:lstStyle/>
          <a:p>
            <a:fld id="{E70D0F30-51EC-4164-8C86-3532B60D1F3D}" type="slidenum">
              <a:rPr lang="en-US" smtClean="0"/>
              <a:t>41</a:t>
            </a:fld>
            <a:endParaRPr lang="en-US"/>
          </a:p>
        </p:txBody>
      </p:sp>
    </p:spTree>
    <p:extLst>
      <p:ext uri="{BB962C8B-B14F-4D97-AF65-F5344CB8AC3E}">
        <p14:creationId xmlns:p14="http://schemas.microsoft.com/office/powerpoint/2010/main" val="4128080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66C739-641A-4475-BA66-86C502454E49}" type="datetimeFigureOut">
              <a:rPr lang="en-US" smtClean="0"/>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6C739-641A-4475-BA66-86C502454E49}" type="datetimeFigureOut">
              <a:rPr lang="en-US" smtClean="0"/>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66C739-641A-4475-BA66-86C502454E49}" type="datetimeFigureOut">
              <a:rPr lang="en-US" smtClean="0"/>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66C739-641A-4475-BA66-86C502454E49}" type="datetimeFigureOut">
              <a:rPr lang="en-US" smtClean="0"/>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66C739-641A-4475-BA66-86C502454E49}" type="datetimeFigureOut">
              <a:rPr lang="en-US" smtClean="0"/>
              <a:t>5/14/2018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66C739-641A-4475-BA66-86C502454E49}" type="datetimeFigureOut">
              <a:rPr lang="en-US" smtClean="0"/>
              <a:t>5/14/2018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66C739-641A-4475-BA66-86C502454E49}" type="datetimeFigureOut">
              <a:rPr lang="en-US" smtClean="0"/>
              <a:t>5/14/2018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6C739-641A-4475-BA66-86C502454E49}" type="datetimeFigureOut">
              <a:rPr lang="en-US" smtClean="0"/>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6C739-641A-4475-BA66-86C502454E49}" type="datetimeFigureOut">
              <a:rPr lang="en-US" smtClean="0"/>
              <a:t>5/14/2018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6C739-641A-4475-BA66-86C502454E49}" type="datetimeFigureOut">
              <a:rPr lang="en-US" smtClean="0"/>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6C739-641A-4475-BA66-86C502454E49}" type="datetimeFigureOut">
              <a:rPr lang="en-US" smtClean="0"/>
              <a:t>5/14/2018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7F46D-C764-4BF8-8107-E34EBF304809}"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6C739-641A-4475-BA66-86C502454E49}" type="datetimeFigureOut">
              <a:rPr lang="en-US" smtClean="0"/>
              <a:t>5/14/2018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27F46D-C764-4BF8-8107-E34EBF30480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8.jpeg"/><Relationship Id="rId7" Type="http://schemas.openxmlformats.org/officeDocument/2006/relationships/diagramColors" Target="../diagrams/colors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wuWhqRzYLDY" TargetMode="External"/><Relationship Id="rId2" Type="http://schemas.openxmlformats.org/officeDocument/2006/relationships/hyperlink" Target="http://www.cnn.com/2015/03/06/health/blue-zone-long-life-nicoya/"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byPOFCe1z51IHM&amp;tbnid=junp-8d1P3WeEM:&amp;ved=0CAUQjRw&amp;url=http://alidavies.com/work-life-balance-success-by-design/&amp;ei=399CUtbmBe2w4APwwIGACg&amp;bvm=bv.53077864,d.dmg&amp;psig=AFQjCNEuCuWF9ypOt_GNp-8y2Zxf7PhIew&amp;ust=1380200461777593"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cnn.com/2015/03/06/health/blue-zone-long-life-nicoy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Costa Rica</a:t>
            </a:r>
            <a:endParaRPr lang="en-US" dirty="0"/>
          </a:p>
        </p:txBody>
      </p:sp>
      <p:sp>
        <p:nvSpPr>
          <p:cNvPr id="3" name="Subtitle 2"/>
          <p:cNvSpPr>
            <a:spLocks noGrp="1"/>
          </p:cNvSpPr>
          <p:nvPr>
            <p:ph type="subTitle" idx="1"/>
          </p:nvPr>
        </p:nvSpPr>
        <p:spPr/>
        <p:txBody>
          <a:bodyPr/>
          <a:lstStyle/>
          <a:p>
            <a:r>
              <a:rPr lang="en-US" dirty="0" smtClean="0"/>
              <a:t>Uncovering the Mystery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amborhills.com/costarica-real-estate/map-nicoya-tamb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287"/>
            <a:ext cx="9144000" cy="7001284"/>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457200" y="1981200"/>
            <a:ext cx="3505200" cy="2209800"/>
          </a:xfrm>
          <a:prstGeom prst="ellipse">
            <a:avLst/>
          </a:prstGeom>
          <a:noFill/>
          <a:ln w="412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682898"/>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icoya peninsula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96"/>
            <a:ext cx="9107862" cy="6853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51034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World Conditions</a:t>
            </a:r>
            <a:endParaRPr lang="en-US" dirty="0"/>
          </a:p>
        </p:txBody>
      </p:sp>
      <p:graphicFrame>
        <p:nvGraphicFramePr>
          <p:cNvPr id="5" name="Diagram 4"/>
          <p:cNvGraphicFramePr/>
          <p:nvPr/>
        </p:nvGraphicFramePr>
        <p:xfrm>
          <a:off x="1371600" y="1397000"/>
          <a:ext cx="68580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11782755"/>
              </p:ext>
            </p:extLst>
          </p:nvPr>
        </p:nvGraphicFramePr>
        <p:xfrm>
          <a:off x="1219200" y="1295400"/>
          <a:ext cx="7086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rdinian view.jpg"/>
          <p:cNvPicPr>
            <a:picLocks noChangeAspect="1"/>
          </p:cNvPicPr>
          <p:nvPr/>
        </p:nvPicPr>
        <p:blipFill>
          <a:blip r:embed="rId3" cstate="print"/>
          <a:stretch>
            <a:fillRect/>
          </a:stretch>
        </p:blipFill>
        <p:spPr>
          <a:xfrm>
            <a:off x="0" y="0"/>
            <a:ext cx="4572000" cy="3581400"/>
          </a:xfrm>
          <a:prstGeom prst="rect">
            <a:avLst/>
          </a:prstGeom>
        </p:spPr>
      </p:pic>
      <p:pic>
        <p:nvPicPr>
          <p:cNvPr id="3" name="Picture 2" descr="nicoya isolation.jpg"/>
          <p:cNvPicPr>
            <a:picLocks noChangeAspect="1"/>
          </p:cNvPicPr>
          <p:nvPr/>
        </p:nvPicPr>
        <p:blipFill>
          <a:blip r:embed="rId4" cstate="print"/>
          <a:stretch>
            <a:fillRect/>
          </a:stretch>
        </p:blipFill>
        <p:spPr>
          <a:xfrm>
            <a:off x="4511835" y="3581400"/>
            <a:ext cx="4479765" cy="3235704"/>
          </a:xfrm>
          <a:prstGeom prst="rect">
            <a:avLst/>
          </a:prstGeom>
        </p:spPr>
      </p:pic>
      <p:sp>
        <p:nvSpPr>
          <p:cNvPr id="4" name="Rectangle 3"/>
          <p:cNvSpPr/>
          <p:nvPr/>
        </p:nvSpPr>
        <p:spPr>
          <a:xfrm>
            <a:off x="4572000" y="0"/>
            <a:ext cx="22098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Sardinia</a:t>
            </a:r>
            <a:endParaRPr lang="en-US" dirty="0"/>
          </a:p>
        </p:txBody>
      </p:sp>
      <p:sp>
        <p:nvSpPr>
          <p:cNvPr id="5" name="Rectangle 4"/>
          <p:cNvSpPr/>
          <p:nvPr/>
        </p:nvSpPr>
        <p:spPr>
          <a:xfrm>
            <a:off x="2362200" y="5029200"/>
            <a:ext cx="22098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Nicoya Peninsula</a:t>
            </a:r>
            <a:endParaRPr lang="en-US" dirty="0"/>
          </a:p>
        </p:txBody>
      </p:sp>
      <p:sp>
        <p:nvSpPr>
          <p:cNvPr id="7" name="TextBox 6"/>
          <p:cNvSpPr txBox="1"/>
          <p:nvPr/>
        </p:nvSpPr>
        <p:spPr>
          <a:xfrm>
            <a:off x="3581400" y="3048000"/>
            <a:ext cx="3352800" cy="923330"/>
          </a:xfrm>
          <a:prstGeom prst="rect">
            <a:avLst/>
          </a:prstGeom>
          <a:noFill/>
        </p:spPr>
        <p:txBody>
          <a:bodyPr wrap="square" rtlCol="0">
            <a:spAutoFit/>
          </a:bodyPr>
          <a:lstStyle/>
          <a:p>
            <a:r>
              <a:rPr lang="en-US" sz="5400" dirty="0" smtClean="0"/>
              <a:t>Isolation</a:t>
            </a:r>
            <a:endParaRPr lang="en-US" sz="5400"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grpId="1" nodeType="clickEffect">
                                  <p:stCondLst>
                                    <p:cond delay="0"/>
                                  </p:stCondLst>
                                  <p:childTnLst>
                                    <p:animScale>
                                      <p:cBhvr>
                                        <p:cTn id="21"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53937378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Hexagon 2"/>
          <p:cNvSpPr/>
          <p:nvPr/>
        </p:nvSpPr>
        <p:spPr>
          <a:xfrm>
            <a:off x="228600" y="304800"/>
            <a:ext cx="1746504" cy="1371600"/>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bg1">
                    <a:lumMod val="95000"/>
                    <a:lumOff val="5000"/>
                  </a:schemeClr>
                </a:solidFill>
              </a:rPr>
              <a:t>The Sun</a:t>
            </a:r>
            <a:endParaRPr lang="en-US" sz="2400" b="1" i="1" dirty="0">
              <a:solidFill>
                <a:schemeClr val="bg1">
                  <a:lumMod val="95000"/>
                  <a:lumOff val="5000"/>
                </a:schemeClr>
              </a:solidFill>
            </a:endParaRPr>
          </a:p>
        </p:txBody>
      </p:sp>
      <p:sp>
        <p:nvSpPr>
          <p:cNvPr id="4" name="Flowchart: Sequential Access Storage 3"/>
          <p:cNvSpPr/>
          <p:nvPr/>
        </p:nvSpPr>
        <p:spPr>
          <a:xfrm>
            <a:off x="7086600" y="5105400"/>
            <a:ext cx="1905000" cy="1450848"/>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ysClr val="windowText" lastClr="000000"/>
                </a:solidFill>
              </a:rPr>
              <a:t>The water</a:t>
            </a:r>
            <a:endParaRPr lang="en-US" sz="3200" b="1" dirty="0">
              <a:solidFill>
                <a:sysClr val="windowText" lastClr="000000"/>
              </a:solidFill>
            </a:endParaRPr>
          </a:p>
        </p:txBody>
      </p:sp>
    </p:spTree>
    <p:extLst>
      <p:ext uri="{BB962C8B-B14F-4D97-AF65-F5344CB8AC3E}">
        <p14:creationId xmlns:p14="http://schemas.microsoft.com/office/powerpoint/2010/main" val="1971703726"/>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490959099"/>
              </p:ext>
            </p:extLst>
          </p:nvPr>
        </p:nvGraphicFramePr>
        <p:xfrm>
          <a:off x="1295400" y="914400"/>
          <a:ext cx="6934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Arrow 2"/>
          <p:cNvSpPr/>
          <p:nvPr/>
        </p:nvSpPr>
        <p:spPr>
          <a:xfrm>
            <a:off x="7239000" y="3048000"/>
            <a:ext cx="1880016" cy="1371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Your thoughts</a:t>
            </a:r>
            <a:endParaRPr lang="en-US" dirty="0"/>
          </a:p>
        </p:txBody>
      </p:sp>
    </p:spTree>
    <p:extLst>
      <p:ext uri="{BB962C8B-B14F-4D97-AF65-F5344CB8AC3E}">
        <p14:creationId xmlns:p14="http://schemas.microsoft.com/office/powerpoint/2010/main" val="372020193"/>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2895600" y="685800"/>
            <a:ext cx="4715650" cy="830997"/>
          </a:xfrm>
          <a:prstGeom prst="rect">
            <a:avLst/>
          </a:prstGeom>
          <a:noFill/>
        </p:spPr>
        <p:txBody>
          <a:bodyPr wrap="none" rtlCol="0">
            <a:spAutoFit/>
          </a:bodyPr>
          <a:lstStyle/>
          <a:p>
            <a:r>
              <a:rPr lang="en-US" sz="4800" dirty="0" err="1" smtClean="0"/>
              <a:t>Chorotega</a:t>
            </a:r>
            <a:r>
              <a:rPr lang="en-US" sz="4800" dirty="0" smtClean="0"/>
              <a:t> Indians</a:t>
            </a:r>
            <a:endParaRPr lang="en-US" sz="4800" dirty="0"/>
          </a:p>
        </p:txBody>
      </p:sp>
    </p:spTree>
    <p:extLst>
      <p:ext uri="{BB962C8B-B14F-4D97-AF65-F5344CB8AC3E}">
        <p14:creationId xmlns:p14="http://schemas.microsoft.com/office/powerpoint/2010/main" val="338684985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05413718"/>
              </p:ext>
            </p:extLst>
          </p:nvPr>
        </p:nvGraphicFramePr>
        <p:xfrm>
          <a:off x="1143000" y="1066800"/>
          <a:ext cx="73914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Arrow 2"/>
          <p:cNvSpPr/>
          <p:nvPr/>
        </p:nvSpPr>
        <p:spPr>
          <a:xfrm>
            <a:off x="6019800" y="4495800"/>
            <a:ext cx="2514600" cy="1828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We all have stress in our </a:t>
            </a:r>
            <a:r>
              <a:rPr lang="en-US" dirty="0" smtClean="0">
                <a:solidFill>
                  <a:srgbClr val="FF0000"/>
                </a:solidFill>
              </a:rPr>
              <a:t>lives; management is key</a:t>
            </a:r>
            <a:r>
              <a:rPr lang="en-US" dirty="0" smtClean="0"/>
              <a:t>!</a:t>
            </a:r>
            <a:endParaRPr lang="en-US" dirty="0"/>
          </a:p>
        </p:txBody>
      </p:sp>
    </p:spTree>
    <p:extLst>
      <p:ext uri="{BB962C8B-B14F-4D97-AF65-F5344CB8AC3E}">
        <p14:creationId xmlns:p14="http://schemas.microsoft.com/office/powerpoint/2010/main" val="1885609191"/>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extBox 1"/>
          <p:cNvSpPr txBox="1"/>
          <p:nvPr/>
        </p:nvSpPr>
        <p:spPr>
          <a:xfrm>
            <a:off x="152400" y="228600"/>
            <a:ext cx="2362200" cy="1815882"/>
          </a:xfrm>
          <a:prstGeom prst="rect">
            <a:avLst/>
          </a:prstGeom>
          <a:noFill/>
        </p:spPr>
        <p:txBody>
          <a:bodyPr wrap="square" rtlCol="0">
            <a:spAutoFit/>
          </a:bodyPr>
          <a:lstStyle/>
          <a:p>
            <a:r>
              <a:rPr lang="en-US" sz="2800" dirty="0" smtClean="0"/>
              <a:t>Natural movement</a:t>
            </a:r>
          </a:p>
          <a:p>
            <a:r>
              <a:rPr lang="en-US" sz="2800" dirty="0" smtClean="0"/>
              <a:t>Sun</a:t>
            </a:r>
          </a:p>
          <a:p>
            <a:r>
              <a:rPr lang="en-US" sz="2800" dirty="0" smtClean="0"/>
              <a:t>Purpose</a:t>
            </a:r>
            <a:endParaRPr lang="en-US" sz="2800" dirty="0"/>
          </a:p>
        </p:txBody>
      </p:sp>
    </p:spTree>
    <p:extLst>
      <p:ext uri="{BB962C8B-B14F-4D97-AF65-F5344CB8AC3E}">
        <p14:creationId xmlns:p14="http://schemas.microsoft.com/office/powerpoint/2010/main" val="836535135"/>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osta rica farmer.jpg"/>
          <p:cNvPicPr>
            <a:picLocks noGrp="1" noChangeAspect="1"/>
          </p:cNvPicPr>
          <p:nvPr>
            <p:ph type="pic" idx="1"/>
          </p:nvPr>
        </p:nvPicPr>
        <p:blipFill>
          <a:blip r:embed="rId3" cstate="print"/>
          <a:srcRect/>
          <a:stretch>
            <a:fillRect/>
          </a:stretch>
        </p:blipFill>
        <p:spPr>
          <a:xfrm>
            <a:off x="0" y="86916"/>
            <a:ext cx="9144000" cy="6771084"/>
          </a:xfrm>
        </p:spPr>
      </p:pic>
      <p:sp>
        <p:nvSpPr>
          <p:cNvPr id="9" name="Text Placeholder 8"/>
          <p:cNvSpPr>
            <a:spLocks noGrp="1"/>
          </p:cNvSpPr>
          <p:nvPr>
            <p:ph type="body" sz="half" idx="2"/>
          </p:nvPr>
        </p:nvSpPr>
        <p:spPr>
          <a:xfrm>
            <a:off x="1905000" y="100657"/>
            <a:ext cx="5907088" cy="3810000"/>
          </a:xfrm>
        </p:spPr>
        <p:txBody>
          <a:bodyPr>
            <a:normAutofit fontScale="70000" lnSpcReduction="20000"/>
          </a:bodyPr>
          <a:lstStyle/>
          <a:p>
            <a:r>
              <a:rPr lang="en-US" sz="7300" b="1" dirty="0" smtClean="0">
                <a:solidFill>
                  <a:srgbClr val="00B0F0"/>
                </a:solidFill>
              </a:rPr>
              <a:t>Physical work and the enjoyment they receive from it is one key reason why the locals live longer  </a:t>
            </a:r>
          </a:p>
          <a:p>
            <a:endParaRPr lang="en-US" sz="3200" dirty="0">
              <a:solidFill>
                <a:srgbClr val="00B0F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897683326"/>
              </p:ext>
            </p:extLst>
          </p:nvPr>
        </p:nvGraphicFramePr>
        <p:xfrm>
          <a:off x="1066800" y="990600"/>
          <a:ext cx="72390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1066800" y="228600"/>
            <a:ext cx="4724400" cy="769441"/>
          </a:xfrm>
          <a:prstGeom prst="rect">
            <a:avLst/>
          </a:prstGeom>
          <a:noFill/>
        </p:spPr>
        <p:txBody>
          <a:bodyPr wrap="square" rtlCol="0">
            <a:spAutoFit/>
          </a:bodyPr>
          <a:lstStyle/>
          <a:p>
            <a:r>
              <a:rPr lang="en-US" sz="4400" dirty="0" smtClean="0"/>
              <a:t>Physical Activity</a:t>
            </a:r>
            <a:endParaRPr lang="en-US" sz="4400" dirty="0"/>
          </a:p>
        </p:txBody>
      </p:sp>
    </p:spTree>
    <p:extLst>
      <p:ext uri="{BB962C8B-B14F-4D97-AF65-F5344CB8AC3E}">
        <p14:creationId xmlns:p14="http://schemas.microsoft.com/office/powerpoint/2010/main" val="49659808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0"/>
            <a:ext cx="8001000" cy="464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Dr. Oz :</a:t>
            </a:r>
          </a:p>
          <a:p>
            <a:pPr algn="ctr"/>
            <a:r>
              <a:rPr lang="en-US" sz="3600" dirty="0" smtClean="0"/>
              <a:t>If </a:t>
            </a:r>
            <a:r>
              <a:rPr lang="en-US" sz="3600" dirty="0"/>
              <a:t>you can’t walk a quarter-mile in five minutes, the chance that you’ll be dead in three years is three times higher than if you can,” he says. “It’s a big deal.”</a:t>
            </a:r>
          </a:p>
          <a:p>
            <a:pPr algn="ctr"/>
            <a:endParaRPr lang="en-US" sz="3600" dirty="0"/>
          </a:p>
        </p:txBody>
      </p:sp>
    </p:spTree>
    <p:extLst>
      <p:ext uri="{BB962C8B-B14F-4D97-AF65-F5344CB8AC3E}">
        <p14:creationId xmlns:p14="http://schemas.microsoft.com/office/powerpoint/2010/main" val="3952363930"/>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707572"/>
            <a:ext cx="6858000" cy="27882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Powerful Anti-oxidants</a:t>
            </a:r>
            <a:endParaRPr lang="en-US" sz="4800" dirty="0"/>
          </a:p>
        </p:txBody>
      </p:sp>
    </p:spTree>
    <p:extLst>
      <p:ext uri="{BB962C8B-B14F-4D97-AF65-F5344CB8AC3E}">
        <p14:creationId xmlns:p14="http://schemas.microsoft.com/office/powerpoint/2010/main" val="4131849893"/>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304800"/>
            <a:ext cx="3048000" cy="1077218"/>
          </a:xfrm>
          <a:prstGeom prst="rect">
            <a:avLst/>
          </a:prstGeom>
          <a:noFill/>
        </p:spPr>
        <p:txBody>
          <a:bodyPr wrap="square" rtlCol="0">
            <a:spAutoFit/>
          </a:bodyPr>
          <a:lstStyle/>
          <a:p>
            <a:r>
              <a:rPr lang="en-US" sz="3200">
                <a:solidFill>
                  <a:srgbClr val="FF0000"/>
                </a:solidFill>
              </a:rPr>
              <a:t> </a:t>
            </a:r>
            <a:r>
              <a:rPr lang="en-US" sz="3200" smtClean="0">
                <a:solidFill>
                  <a:srgbClr val="FF0000"/>
                </a:solidFill>
              </a:rPr>
              <a:t>Maranon </a:t>
            </a:r>
            <a:r>
              <a:rPr lang="en-US" sz="3200" smtClean="0"/>
              <a:t> </a:t>
            </a:r>
            <a:r>
              <a:rPr lang="en-US" sz="3200" dirty="0" smtClean="0">
                <a:solidFill>
                  <a:srgbClr val="FF0000"/>
                </a:solidFill>
              </a:rPr>
              <a:t>fruit – Vitamin C</a:t>
            </a:r>
            <a:endParaRPr lang="en-US" sz="3200" dirty="0">
              <a:solidFill>
                <a:srgbClr val="FF0000"/>
              </a:solidFill>
            </a:endParaRPr>
          </a:p>
        </p:txBody>
      </p:sp>
    </p:spTree>
    <p:extLst>
      <p:ext uri="{BB962C8B-B14F-4D97-AF65-F5344CB8AC3E}">
        <p14:creationId xmlns:p14="http://schemas.microsoft.com/office/powerpoint/2010/main" val="660199521"/>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236219857"/>
              </p:ext>
            </p:extLst>
          </p:nvPr>
        </p:nvGraphicFramePr>
        <p:xfrm>
          <a:off x="838200" y="762000"/>
          <a:ext cx="78486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5172140"/>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extBox 1"/>
          <p:cNvSpPr txBox="1"/>
          <p:nvPr/>
        </p:nvSpPr>
        <p:spPr>
          <a:xfrm>
            <a:off x="3810000" y="1295400"/>
            <a:ext cx="3733800" cy="2677656"/>
          </a:xfrm>
          <a:prstGeom prst="rect">
            <a:avLst/>
          </a:prstGeom>
          <a:noFill/>
        </p:spPr>
        <p:txBody>
          <a:bodyPr wrap="square" rtlCol="0">
            <a:spAutoFit/>
          </a:bodyPr>
          <a:lstStyle/>
          <a:p>
            <a:r>
              <a:rPr lang="en-US" sz="2800" dirty="0" err="1"/>
              <a:t>Nicoyan</a:t>
            </a:r>
            <a:r>
              <a:rPr lang="en-US" sz="2800" dirty="0"/>
              <a:t> diet is that they tend to eat their larger meals in the morning, with progressively smaller meals throughout the day</a:t>
            </a:r>
          </a:p>
        </p:txBody>
      </p:sp>
    </p:spTree>
    <p:extLst>
      <p:ext uri="{BB962C8B-B14F-4D97-AF65-F5344CB8AC3E}">
        <p14:creationId xmlns:p14="http://schemas.microsoft.com/office/powerpoint/2010/main" val="3244202611"/>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7" name="TextBox 6"/>
          <p:cNvSpPr txBox="1"/>
          <p:nvPr/>
        </p:nvSpPr>
        <p:spPr>
          <a:xfrm>
            <a:off x="228600" y="0"/>
            <a:ext cx="4267200" cy="1077218"/>
          </a:xfrm>
          <a:prstGeom prst="rect">
            <a:avLst/>
          </a:prstGeom>
          <a:noFill/>
        </p:spPr>
        <p:txBody>
          <a:bodyPr wrap="square" rtlCol="0">
            <a:spAutoFit/>
          </a:bodyPr>
          <a:lstStyle/>
          <a:p>
            <a:r>
              <a:rPr lang="en-US" sz="3200" b="1" dirty="0"/>
              <a:t>Mesoamerican </a:t>
            </a:r>
            <a:r>
              <a:rPr lang="en-US" sz="3200" b="1" dirty="0" smtClean="0"/>
              <a:t>trifecta</a:t>
            </a:r>
          </a:p>
          <a:p>
            <a:r>
              <a:rPr lang="en-US" sz="3200" b="1" dirty="0" smtClean="0"/>
              <a:t>Corn, beans, squash</a:t>
            </a:r>
            <a:endParaRPr lang="en-US" sz="3200" b="1" dirty="0"/>
          </a:p>
        </p:txBody>
      </p:sp>
    </p:spTree>
    <p:extLst>
      <p:ext uri="{BB962C8B-B14F-4D97-AF65-F5344CB8AC3E}">
        <p14:creationId xmlns:p14="http://schemas.microsoft.com/office/powerpoint/2010/main" val="258304555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Power of Legumes</a:t>
            </a:r>
            <a:endParaRPr lang="en-US" dirty="0"/>
          </a:p>
        </p:txBody>
      </p:sp>
      <p:sp>
        <p:nvSpPr>
          <p:cNvPr id="5" name="Text Placeholder 4"/>
          <p:cNvSpPr>
            <a:spLocks noGrp="1"/>
          </p:cNvSpPr>
          <p:nvPr>
            <p:ph type="body" sz="half" idx="2"/>
          </p:nvPr>
        </p:nvSpPr>
        <p:spPr/>
        <p:txBody>
          <a:bodyPr>
            <a:normAutofit lnSpcReduction="10000"/>
          </a:bodyPr>
          <a:lstStyle/>
          <a:p>
            <a:pPr marL="342900" indent="-342900">
              <a:buFont typeface="Arial" panose="020B0604020202020204" pitchFamily="34" charset="0"/>
              <a:buChar char="•"/>
            </a:pPr>
            <a:r>
              <a:rPr lang="en-US" sz="2000" dirty="0" smtClean="0"/>
              <a:t>A part of each of the world’s healthiest diets.</a:t>
            </a:r>
          </a:p>
          <a:p>
            <a:pPr marL="342900" indent="-342900">
              <a:buFont typeface="Arial" panose="020B0604020202020204" pitchFamily="34" charset="0"/>
              <a:buChar char="•"/>
            </a:pPr>
            <a:r>
              <a:rPr lang="en-US" sz="2000" dirty="0" smtClean="0"/>
              <a:t>Rich in phytonutrients, antioxidants, and  accessible to all economically.</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High in fiber, iron, folate, magnesium, </a:t>
            </a:r>
            <a:r>
              <a:rPr lang="en-US" sz="2000" dirty="0" err="1" smtClean="0"/>
              <a:t>phylates</a:t>
            </a:r>
            <a:r>
              <a:rPr lang="en-US" sz="2000" dirty="0" smtClean="0"/>
              <a:t>, vitamin B6 etc. </a:t>
            </a:r>
          </a:p>
          <a:p>
            <a:pPr marL="342900" indent="-342900">
              <a:buFont typeface="Arial" panose="020B0604020202020204" pitchFamily="34" charset="0"/>
              <a:buChar char="•"/>
            </a:pPr>
            <a:r>
              <a:rPr lang="en-US" sz="2000" dirty="0" smtClean="0"/>
              <a:t>Serves as a protective element for many diseases including cancer diabetes.</a:t>
            </a:r>
            <a:endParaRPr lang="en-US" sz="2000" dirty="0"/>
          </a:p>
        </p:txBody>
      </p:sp>
      <p:pic>
        <p:nvPicPr>
          <p:cNvPr id="6" name="Content Placeholder 5" descr="https://nutritionfacts.org/app/uploads/2017/03/Beans.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14800" y="808120"/>
            <a:ext cx="4762500" cy="5307807"/>
          </a:xfrm>
          <a:prstGeom prst="rect">
            <a:avLst/>
          </a:prstGeom>
          <a:noFill/>
          <a:ln>
            <a:noFill/>
          </a:ln>
        </p:spPr>
      </p:pic>
    </p:spTree>
    <p:extLst>
      <p:ext uri="{BB962C8B-B14F-4D97-AF65-F5344CB8AC3E}">
        <p14:creationId xmlns:p14="http://schemas.microsoft.com/office/powerpoint/2010/main" val="2052697448"/>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Nutrients</a:t>
            </a:r>
            <a:endParaRPr lang="en-US" dirty="0"/>
          </a:p>
        </p:txBody>
      </p:sp>
      <p:sp>
        <p:nvSpPr>
          <p:cNvPr id="4" name="Text Placeholder 3"/>
          <p:cNvSpPr>
            <a:spLocks noGrp="1"/>
          </p:cNvSpPr>
          <p:nvPr>
            <p:ph type="body" sz="half" idx="2"/>
          </p:nvPr>
        </p:nvSpPr>
        <p:spPr/>
        <p:txBody>
          <a:bodyPr>
            <a:normAutofit/>
          </a:bodyPr>
          <a:lstStyle/>
          <a:p>
            <a:pPr marL="342900" indent="-342900">
              <a:buFont typeface="Arial" panose="020B0604020202020204" pitchFamily="34" charset="0"/>
              <a:buChar char="•"/>
            </a:pPr>
            <a:r>
              <a:rPr lang="en-US" sz="2000" b="1" dirty="0" smtClean="0"/>
              <a:t>Tends to  be low on glycemic index</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High in potassium</a:t>
            </a:r>
          </a:p>
          <a:p>
            <a:pPr marL="342900" indent="-342900">
              <a:buFont typeface="Arial" panose="020B0604020202020204" pitchFamily="34" charset="0"/>
              <a:buChar char="•"/>
            </a:pPr>
            <a:r>
              <a:rPr lang="en-US" sz="2000" b="1" dirty="0"/>
              <a:t>Pantothenic acid:</a:t>
            </a:r>
            <a:endParaRPr lang="en-US" sz="2000" b="1" dirty="0" smtClean="0"/>
          </a:p>
          <a:p>
            <a:pPr marL="342900" indent="-342900">
              <a:buFont typeface="Arial" panose="020B0604020202020204" pitchFamily="34" charset="0"/>
              <a:buChar char="•"/>
            </a:pPr>
            <a:r>
              <a:rPr lang="en-US" sz="2000" b="1" dirty="0" smtClean="0"/>
              <a:t>Folate</a:t>
            </a:r>
          </a:p>
          <a:p>
            <a:pPr marL="342900" indent="-342900">
              <a:buFont typeface="Arial" panose="020B0604020202020204" pitchFamily="34" charset="0"/>
              <a:buChar char="•"/>
            </a:pPr>
            <a:r>
              <a:rPr lang="en-US" sz="2000" b="1" dirty="0" smtClean="0"/>
              <a:t>Vitamin B 6</a:t>
            </a:r>
          </a:p>
          <a:p>
            <a:pPr marL="342900" indent="-342900">
              <a:buFont typeface="Arial" panose="020B0604020202020204" pitchFamily="34" charset="0"/>
              <a:buChar char="•"/>
            </a:pPr>
            <a:r>
              <a:rPr lang="en-US" sz="2000" b="1" dirty="0" smtClean="0"/>
              <a:t>Niacin</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Corn in the US is Genetically modified</a:t>
            </a:r>
            <a:endParaRPr lang="en-US" sz="2000" b="1" dirty="0"/>
          </a:p>
        </p:txBody>
      </p:sp>
      <p:pic>
        <p:nvPicPr>
          <p:cNvPr id="1026" name="Picture 2" descr="Food in Mesoamerica - Maiz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14800" y="1828799"/>
            <a:ext cx="4399359" cy="42973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34000" y="1050379"/>
            <a:ext cx="1558568" cy="769441"/>
          </a:xfrm>
          <a:prstGeom prst="rect">
            <a:avLst/>
          </a:prstGeom>
          <a:noFill/>
        </p:spPr>
        <p:txBody>
          <a:bodyPr wrap="none" rtlCol="0">
            <a:spAutoFit/>
          </a:bodyPr>
          <a:lstStyle/>
          <a:p>
            <a:r>
              <a:rPr lang="en-US" sz="4400" dirty="0" smtClean="0"/>
              <a:t>Maize</a:t>
            </a:r>
            <a:endParaRPr lang="en-US" sz="4400" dirty="0"/>
          </a:p>
        </p:txBody>
      </p:sp>
    </p:spTree>
    <p:extLst>
      <p:ext uri="{BB962C8B-B14F-4D97-AF65-F5344CB8AC3E}">
        <p14:creationId xmlns:p14="http://schemas.microsoft.com/office/powerpoint/2010/main" val="2079652098"/>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fontScale="92500" lnSpcReduction="20000"/>
          </a:bodyPr>
          <a:lstStyle/>
          <a:p>
            <a:r>
              <a:rPr lang="en-US" sz="2000" dirty="0"/>
              <a:t>he Mesoamericans utilized practically all parts of the plant, eating them either cooked or raw, but the most important part of the squash was the seeds, which could be boiled, or baked then ground into powder to make sauces or added to water or </a:t>
            </a:r>
            <a:r>
              <a:rPr lang="en-US" sz="2000" dirty="0" smtClean="0"/>
              <a:t>juice.</a:t>
            </a:r>
          </a:p>
          <a:p>
            <a:endParaRPr lang="en-US" sz="2000" dirty="0"/>
          </a:p>
          <a:p>
            <a:r>
              <a:rPr lang="en-US" sz="2000" dirty="0" smtClean="0"/>
              <a:t>Antioxidant rich</a:t>
            </a:r>
          </a:p>
          <a:p>
            <a:r>
              <a:rPr lang="en-US" sz="2000" dirty="0" smtClean="0"/>
              <a:t>Lowers blood sugar</a:t>
            </a:r>
          </a:p>
          <a:p>
            <a:r>
              <a:rPr lang="en-US" sz="2000" dirty="0" smtClean="0"/>
              <a:t>Ant inflammatory </a:t>
            </a:r>
          </a:p>
          <a:p>
            <a:r>
              <a:rPr lang="en-US" sz="2000" dirty="0" smtClean="0"/>
              <a:t>Promotes optimal health</a:t>
            </a:r>
          </a:p>
          <a:p>
            <a:endParaRPr lang="en-US" sz="2000" dirty="0" smtClean="0"/>
          </a:p>
          <a:p>
            <a:r>
              <a:rPr lang="en-US" sz="2000" dirty="0"/>
              <a:t> </a:t>
            </a:r>
          </a:p>
        </p:txBody>
      </p:sp>
      <p:sp>
        <p:nvSpPr>
          <p:cNvPr id="5" name="TextBox 4"/>
          <p:cNvSpPr txBox="1"/>
          <p:nvPr/>
        </p:nvSpPr>
        <p:spPr>
          <a:xfrm>
            <a:off x="5373429" y="179601"/>
            <a:ext cx="1826141" cy="769441"/>
          </a:xfrm>
          <a:prstGeom prst="rect">
            <a:avLst/>
          </a:prstGeom>
          <a:noFill/>
        </p:spPr>
        <p:txBody>
          <a:bodyPr wrap="none" rtlCol="0">
            <a:spAutoFit/>
          </a:bodyPr>
          <a:lstStyle/>
          <a:p>
            <a:r>
              <a:rPr lang="en-US" sz="4400" dirty="0" smtClean="0"/>
              <a:t>Squash</a:t>
            </a:r>
            <a:endParaRPr lang="en-US" sz="4400" dirty="0"/>
          </a:p>
        </p:txBody>
      </p:sp>
      <p:pic>
        <p:nvPicPr>
          <p:cNvPr id="2050" name="Picture 2" descr="Food in Mesoamerica - squas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300422"/>
            <a:ext cx="3886200" cy="4825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95378"/>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478228702"/>
              </p:ext>
            </p:extLst>
          </p:nvPr>
        </p:nvGraphicFramePr>
        <p:xfrm>
          <a:off x="20782" y="0"/>
          <a:ext cx="64008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http://www.shapefit.com/images/antioxidants-inflammation-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4910" y="609600"/>
            <a:ext cx="3649089" cy="5688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278416"/>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a:t>
            </a:r>
            <a:endParaRPr lang="en-US" dirty="0"/>
          </a:p>
        </p:txBody>
      </p:sp>
      <p:sp>
        <p:nvSpPr>
          <p:cNvPr id="3" name="Text Placeholder 2"/>
          <p:cNvSpPr>
            <a:spLocks noGrp="1"/>
          </p:cNvSpPr>
          <p:nvPr>
            <p:ph type="body" idx="1"/>
          </p:nvPr>
        </p:nvSpPr>
        <p:spPr/>
        <p:txBody>
          <a:bodyPr/>
          <a:lstStyle/>
          <a:p>
            <a:r>
              <a:rPr lang="en-US" dirty="0" smtClean="0"/>
              <a:t>Hard water</a:t>
            </a:r>
            <a:endParaRPr lang="en-US" dirty="0"/>
          </a:p>
        </p:txBody>
      </p:sp>
      <p:sp>
        <p:nvSpPr>
          <p:cNvPr id="4" name="Content Placeholder 3"/>
          <p:cNvSpPr>
            <a:spLocks noGrp="1"/>
          </p:cNvSpPr>
          <p:nvPr>
            <p:ph sz="half" idx="2"/>
          </p:nvPr>
        </p:nvSpPr>
        <p:spPr/>
        <p:txBody>
          <a:bodyPr>
            <a:normAutofit/>
          </a:bodyPr>
          <a:lstStyle/>
          <a:p>
            <a:endParaRPr lang="en-US" dirty="0" smtClean="0"/>
          </a:p>
          <a:p>
            <a:r>
              <a:rPr lang="en-US" dirty="0"/>
              <a:t>“Calcium, magnesium and water-it relaxes your arteries, it builds bone strength and it has a huge benefit across the board in how your body functions,” </a:t>
            </a:r>
            <a:r>
              <a:rPr lang="en-US" dirty="0" smtClean="0"/>
              <a:t>Dr. OZ</a:t>
            </a:r>
            <a:endParaRPr lang="en-US" dirty="0"/>
          </a:p>
          <a:p>
            <a:r>
              <a:rPr lang="en-US" dirty="0" smtClean="0"/>
              <a:t>¼ less heart disease</a:t>
            </a:r>
          </a:p>
        </p:txBody>
      </p:sp>
      <p:sp>
        <p:nvSpPr>
          <p:cNvPr id="5" name="Text Placeholder 4"/>
          <p:cNvSpPr>
            <a:spLocks noGrp="1"/>
          </p:cNvSpPr>
          <p:nvPr>
            <p:ph type="body" sz="quarter" idx="3"/>
          </p:nvPr>
        </p:nvSpPr>
        <p:spPr/>
        <p:txBody>
          <a:bodyPr/>
          <a:lstStyle/>
          <a:p>
            <a:r>
              <a:rPr lang="en-US" dirty="0" smtClean="0"/>
              <a:t>How can we do this?</a:t>
            </a:r>
            <a:endParaRPr lang="en-US" dirty="0"/>
          </a:p>
        </p:txBody>
      </p:sp>
      <p:sp>
        <p:nvSpPr>
          <p:cNvPr id="6" name="Content Placeholder 5"/>
          <p:cNvSpPr>
            <a:spLocks noGrp="1"/>
          </p:cNvSpPr>
          <p:nvPr>
            <p:ph sz="quarter" idx="4"/>
          </p:nvPr>
        </p:nvSpPr>
        <p:spPr/>
        <p:txBody>
          <a:bodyPr/>
          <a:lstStyle/>
          <a:p>
            <a:r>
              <a:rPr lang="en-US" dirty="0" smtClean="0"/>
              <a:t>Eat eggs and </a:t>
            </a:r>
            <a:r>
              <a:rPr lang="en-US" dirty="0"/>
              <a:t>dairy. </a:t>
            </a:r>
            <a:endParaRPr lang="en-US" dirty="0" smtClean="0"/>
          </a:p>
          <a:p>
            <a:endParaRPr lang="en-US" dirty="0" smtClean="0"/>
          </a:p>
          <a:p>
            <a:r>
              <a:rPr lang="en-US" dirty="0" smtClean="0"/>
              <a:t>You </a:t>
            </a:r>
            <a:r>
              <a:rPr lang="en-US" dirty="0"/>
              <a:t>can get calcium from other sources too, including leafy green vegetables like kale and broccoli.</a:t>
            </a:r>
          </a:p>
        </p:txBody>
      </p:sp>
    </p:spTree>
    <p:extLst>
      <p:ext uri="{BB962C8B-B14F-4D97-AF65-F5344CB8AC3E}">
        <p14:creationId xmlns:p14="http://schemas.microsoft.com/office/powerpoint/2010/main" val="3753035901"/>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Marriage and Relations</a:t>
            </a:r>
            <a:endParaRPr lang="en-US" dirty="0"/>
          </a:p>
        </p:txBody>
      </p:sp>
      <p:pic>
        <p:nvPicPr>
          <p:cNvPr id="4" name="Content Placeholder 3" descr="nicoya family.jpg"/>
          <p:cNvPicPr>
            <a:picLocks noGrp="1" noChangeAspect="1"/>
          </p:cNvPicPr>
          <p:nvPr>
            <p:ph idx="1"/>
          </p:nvPr>
        </p:nvPicPr>
        <p:blipFill>
          <a:blip r:embed="rId3" cstate="print"/>
          <a:stretch>
            <a:fillRect/>
          </a:stretch>
        </p:blipFill>
        <p:spPr>
          <a:xfrm>
            <a:off x="2133600" y="2036735"/>
            <a:ext cx="5317597" cy="3983065"/>
          </a:xfrm>
        </p:spPr>
      </p:pic>
      <p:graphicFrame>
        <p:nvGraphicFramePr>
          <p:cNvPr id="3" name="Diagram 2"/>
          <p:cNvGraphicFramePr/>
          <p:nvPr>
            <p:extLst>
              <p:ext uri="{D42A27DB-BD31-4B8C-83A1-F6EECF244321}">
                <p14:modId xmlns:p14="http://schemas.microsoft.com/office/powerpoint/2010/main" val="926621973"/>
              </p:ext>
            </p:extLst>
          </p:nvPr>
        </p:nvGraphicFramePr>
        <p:xfrm>
          <a:off x="533400" y="1295400"/>
          <a:ext cx="4419600" cy="3784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3" name="Content Placeholder 2"/>
          <p:cNvSpPr>
            <a:spLocks noGrp="1"/>
          </p:cNvSpPr>
          <p:nvPr>
            <p:ph idx="1"/>
          </p:nvPr>
        </p:nvSpPr>
        <p:spPr/>
        <p:txBody>
          <a:bodyPr/>
          <a:lstStyle/>
          <a:p>
            <a:r>
              <a:rPr lang="en-US" dirty="0" smtClean="0">
                <a:hlinkClick r:id="rId2"/>
              </a:rPr>
              <a:t>The keys to longevity in Costa Rica</a:t>
            </a:r>
            <a:endParaRPr lang="en-US" dirty="0" smtClean="0"/>
          </a:p>
          <a:p>
            <a:endParaRPr lang="en-US" dirty="0"/>
          </a:p>
          <a:p>
            <a:r>
              <a:rPr lang="en-US" dirty="0" smtClean="0">
                <a:hlinkClick r:id="rId3"/>
              </a:rPr>
              <a:t>Don Faustino</a:t>
            </a:r>
            <a:endParaRPr lang="en-US" dirty="0" smtClean="0"/>
          </a:p>
          <a:p>
            <a:endParaRPr lang="en-US" dirty="0"/>
          </a:p>
        </p:txBody>
      </p:sp>
    </p:spTree>
    <p:extLst>
      <p:ext uri="{BB962C8B-B14F-4D97-AF65-F5344CB8AC3E}">
        <p14:creationId xmlns:p14="http://schemas.microsoft.com/office/powerpoint/2010/main" val="1918218512"/>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alidavies.com/wp-content/uploads/2010/02/Live-lif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01444"/>
            <a:ext cx="6019800" cy="62587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 y="1828800"/>
            <a:ext cx="6110199" cy="646331"/>
          </a:xfrm>
          <a:prstGeom prst="rect">
            <a:avLst/>
          </a:prstGeom>
          <a:noFill/>
        </p:spPr>
        <p:txBody>
          <a:bodyPr wrap="none" rtlCol="0">
            <a:spAutoFit/>
          </a:bodyPr>
          <a:lstStyle/>
          <a:p>
            <a:r>
              <a:rPr lang="en-US" dirty="0" smtClean="0"/>
              <a:t>How does the US philosophy of life  differ from that of those in </a:t>
            </a:r>
          </a:p>
          <a:p>
            <a:r>
              <a:rPr lang="en-US" dirty="0" smtClean="0"/>
              <a:t>The Nicoya peninsula?</a:t>
            </a:r>
            <a:endParaRPr lang="en-US" dirty="0"/>
          </a:p>
        </p:txBody>
      </p:sp>
      <p:sp>
        <p:nvSpPr>
          <p:cNvPr id="2" name="TextBox 1"/>
          <p:cNvSpPr txBox="1"/>
          <p:nvPr/>
        </p:nvSpPr>
        <p:spPr>
          <a:xfrm>
            <a:off x="601639" y="2438400"/>
            <a:ext cx="4321761" cy="646331"/>
          </a:xfrm>
          <a:prstGeom prst="rect">
            <a:avLst/>
          </a:prstGeom>
          <a:noFill/>
        </p:spPr>
        <p:txBody>
          <a:bodyPr wrap="none" rtlCol="0">
            <a:spAutoFit/>
          </a:bodyPr>
          <a:lstStyle/>
          <a:p>
            <a:r>
              <a:rPr lang="en-US" dirty="0" smtClean="0"/>
              <a:t>Do we run our lives are does our life run us?</a:t>
            </a:r>
          </a:p>
          <a:p>
            <a:endParaRPr lang="en-US" dirty="0"/>
          </a:p>
        </p:txBody>
      </p:sp>
    </p:spTree>
    <p:extLst>
      <p:ext uri="{BB962C8B-B14F-4D97-AF65-F5344CB8AC3E}">
        <p14:creationId xmlns:p14="http://schemas.microsoft.com/office/powerpoint/2010/main" val="2181882306"/>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0600" y="234382"/>
            <a:ext cx="7772400" cy="1162050"/>
          </a:xfrm>
        </p:spPr>
        <p:txBody>
          <a:bodyPr>
            <a:normAutofit/>
          </a:bodyPr>
          <a:lstStyle/>
          <a:p>
            <a:r>
              <a:rPr lang="en-US" sz="4400" b="0" i="1" dirty="0" err="1"/>
              <a:t>K</a:t>
            </a:r>
            <a:r>
              <a:rPr lang="en-US" sz="4400" b="0" i="1" dirty="0" err="1" smtClean="0"/>
              <a:t>enzoku</a:t>
            </a:r>
            <a:r>
              <a:rPr lang="en-US" sz="4400" b="0" dirty="0" smtClean="0"/>
              <a:t> – Family/Friends</a:t>
            </a:r>
            <a:endParaRPr lang="en-US" sz="4400" dirty="0"/>
          </a:p>
        </p:txBody>
      </p:sp>
      <p:sp>
        <p:nvSpPr>
          <p:cNvPr id="6" name="Text Placeholder 5"/>
          <p:cNvSpPr>
            <a:spLocks noGrp="1"/>
          </p:cNvSpPr>
          <p:nvPr>
            <p:ph type="body" sz="half" idx="2"/>
          </p:nvPr>
        </p:nvSpPr>
        <p:spPr/>
        <p:txBody>
          <a:bodyPr/>
          <a:lstStyle/>
          <a:p>
            <a:pPr marL="285750" indent="-285750">
              <a:buFont typeface="Arial" panose="020B0604020202020204" pitchFamily="34" charset="0"/>
              <a:buChar char="•"/>
            </a:pPr>
            <a:r>
              <a:rPr lang="en-US" dirty="0"/>
              <a:t> B</a:t>
            </a:r>
            <a:r>
              <a:rPr lang="en-US" dirty="0" smtClean="0"/>
              <a:t>ond -similar-similar </a:t>
            </a:r>
            <a:r>
              <a:rPr lang="en-US" dirty="0"/>
              <a:t>commitment </a:t>
            </a:r>
            <a:r>
              <a:rPr lang="en-US" dirty="0" smtClean="0"/>
              <a:t>possibly share </a:t>
            </a:r>
            <a:r>
              <a:rPr lang="en-US" dirty="0"/>
              <a:t>a similar </a:t>
            </a:r>
            <a:r>
              <a:rPr lang="en-US" dirty="0" smtClean="0"/>
              <a:t>destiny.</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Unbroken by time or distance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Characteristics:</a:t>
            </a:r>
          </a:p>
          <a:p>
            <a:pPr marL="742950" lvl="1" indent="-285750">
              <a:buFont typeface="Arial" panose="020B0604020202020204" pitchFamily="34" charset="0"/>
              <a:buChar char="•"/>
            </a:pPr>
            <a:r>
              <a:rPr lang="en-US" dirty="0" smtClean="0"/>
              <a:t>Common interests</a:t>
            </a:r>
          </a:p>
          <a:p>
            <a:pPr marL="742950" lvl="1" indent="-285750">
              <a:buFont typeface="Arial" panose="020B0604020202020204" pitchFamily="34" charset="0"/>
              <a:buChar char="•"/>
            </a:pPr>
            <a:r>
              <a:rPr lang="en-US" dirty="0" smtClean="0"/>
              <a:t>History</a:t>
            </a:r>
          </a:p>
          <a:p>
            <a:pPr marL="742950" lvl="1" indent="-285750">
              <a:buFont typeface="Arial" panose="020B0604020202020204" pitchFamily="34" charset="0"/>
              <a:buChar char="•"/>
            </a:pPr>
            <a:r>
              <a:rPr lang="en-US" dirty="0" smtClean="0"/>
              <a:t>Common values</a:t>
            </a:r>
          </a:p>
          <a:p>
            <a:pPr marL="742950" lvl="1" indent="-285750">
              <a:buFont typeface="Arial" panose="020B0604020202020204" pitchFamily="34" charset="0"/>
              <a:buChar char="•"/>
            </a:pPr>
            <a:r>
              <a:rPr lang="en-US" dirty="0" smtClean="0"/>
              <a:t>Equality</a:t>
            </a:r>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Who are they?</a:t>
            </a:r>
          </a:p>
          <a:p>
            <a:pPr marL="742950" lvl="1" indent="-285750">
              <a:buFont typeface="Arial" panose="020B0604020202020204" pitchFamily="34" charset="0"/>
              <a:buChar char="•"/>
            </a:pPr>
            <a:r>
              <a:rPr lang="en-US" dirty="0" smtClean="0"/>
              <a:t>Commitment to your happiness</a:t>
            </a:r>
          </a:p>
          <a:p>
            <a:pPr marL="742950" lvl="1" indent="-285750">
              <a:buFont typeface="Arial" panose="020B0604020202020204" pitchFamily="34" charset="0"/>
              <a:buChar char="•"/>
            </a:pPr>
            <a:r>
              <a:rPr lang="en-US" dirty="0" smtClean="0"/>
              <a:t>Friendship does not compromise values or principles</a:t>
            </a:r>
          </a:p>
          <a:p>
            <a:pPr marL="742950" lvl="1" indent="-285750">
              <a:buFont typeface="Arial" panose="020B0604020202020204" pitchFamily="34" charset="0"/>
              <a:buChar char="•"/>
            </a:pPr>
            <a:r>
              <a:rPr lang="en-US" dirty="0" smtClean="0"/>
              <a:t>Good influence</a:t>
            </a:r>
          </a:p>
          <a:p>
            <a:pPr marL="742950" lvl="1" indent="-285750">
              <a:buFont typeface="Arial" panose="020B0604020202020204" pitchFamily="34" charset="0"/>
              <a:buChar char="•"/>
            </a:pPr>
            <a:r>
              <a:rPr lang="en-US" dirty="0" smtClean="0"/>
              <a:t>Undetermined attraction</a:t>
            </a:r>
          </a:p>
          <a:p>
            <a:pPr marL="742950" lvl="1" indent="-285750">
              <a:buFont typeface="Arial" panose="020B0604020202020204" pitchFamily="34" charset="0"/>
              <a:buChar char="•"/>
            </a:pPr>
            <a:r>
              <a:rPr lang="en-US" dirty="0" smtClean="0"/>
              <a:t>Feels like home</a:t>
            </a:r>
          </a:p>
          <a:p>
            <a:pPr marL="742950" lvl="1" indent="-285750">
              <a:buFont typeface="Arial" panose="020B0604020202020204" pitchFamily="34" charset="0"/>
              <a:buChar char="•"/>
            </a:pPr>
            <a:endParaRPr lang="en-US" dirty="0" smtClean="0"/>
          </a:p>
        </p:txBody>
      </p:sp>
      <p:pic>
        <p:nvPicPr>
          <p:cNvPr id="1026" name="Picture 2" descr="https://cdn.psychologytoday.com/sites/default/files/styles/article-inline-half/public/blogs/32863/2013/12/139742-140270.jpg?itok=iQNY_Pvz"/>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0" y="1404393"/>
            <a:ext cx="4391071" cy="46392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784434" y="5257800"/>
            <a:ext cx="3216566" cy="584775"/>
          </a:xfrm>
          <a:prstGeom prst="rect">
            <a:avLst/>
          </a:prstGeom>
          <a:noFill/>
        </p:spPr>
        <p:txBody>
          <a:bodyPr wrap="square" rtlCol="0">
            <a:spAutoFit/>
          </a:bodyPr>
          <a:lstStyle/>
          <a:p>
            <a:r>
              <a:rPr lang="en-US" sz="3200" b="1" dirty="0" smtClean="0"/>
              <a:t>Priceless Gems</a:t>
            </a:r>
            <a:endParaRPr lang="en-US" sz="3200" b="1" dirty="0"/>
          </a:p>
        </p:txBody>
      </p:sp>
    </p:spTree>
    <p:extLst>
      <p:ext uri="{BB962C8B-B14F-4D97-AF65-F5344CB8AC3E}">
        <p14:creationId xmlns:p14="http://schemas.microsoft.com/office/powerpoint/2010/main" val="774541206"/>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09800"/>
            <a:ext cx="7772400" cy="1362075"/>
          </a:xfrm>
        </p:spPr>
        <p:txBody>
          <a:bodyPr>
            <a:normAutofit fontScale="90000"/>
          </a:bodyPr>
          <a:lstStyle/>
          <a:p>
            <a:r>
              <a:rPr lang="en-US" b="0" dirty="0"/>
              <a:t>Gandhi: "Be the change you wish to see in the world." Be the friend you want to have. </a:t>
            </a:r>
            <a:endParaRPr lang="en-US" dirty="0"/>
          </a:p>
        </p:txBody>
      </p:sp>
    </p:spTree>
    <p:extLst>
      <p:ext uri="{BB962C8B-B14F-4D97-AF65-F5344CB8AC3E}">
        <p14:creationId xmlns:p14="http://schemas.microsoft.com/office/powerpoint/2010/main" val="2595597330"/>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3050"/>
            <a:ext cx="5257800" cy="1162050"/>
          </a:xfrm>
        </p:spPr>
        <p:txBody>
          <a:bodyPr>
            <a:normAutofit/>
          </a:bodyPr>
          <a:lstStyle/>
          <a:p>
            <a:r>
              <a:rPr lang="en-US" sz="4800" dirty="0" smtClean="0"/>
              <a:t>Attracting Friends</a:t>
            </a:r>
            <a:endParaRPr lang="en-US" sz="4800" dirty="0"/>
          </a:p>
        </p:txBody>
      </p:sp>
      <p:sp>
        <p:nvSpPr>
          <p:cNvPr id="4" name="Text Placeholder 3"/>
          <p:cNvSpPr>
            <a:spLocks noGrp="1"/>
          </p:cNvSpPr>
          <p:nvPr>
            <p:ph type="body" sz="half" idx="2"/>
          </p:nvPr>
        </p:nvSpPr>
        <p:spPr/>
        <p:txBody>
          <a:bodyPr>
            <a:normAutofit/>
          </a:bodyPr>
          <a:lstStyle/>
          <a:p>
            <a:r>
              <a:rPr lang="en-US" sz="3200" dirty="0" smtClean="0"/>
              <a:t>Be a big target</a:t>
            </a:r>
          </a:p>
          <a:p>
            <a:pPr marL="285750" indent="-285750">
              <a:buFont typeface="Arial" panose="020B0604020202020204" pitchFamily="34" charset="0"/>
              <a:buChar char="•"/>
            </a:pPr>
            <a:r>
              <a:rPr lang="en-US" sz="3200" dirty="0" smtClean="0"/>
              <a:t>Join</a:t>
            </a:r>
          </a:p>
          <a:p>
            <a:pPr marL="285750" indent="-285750">
              <a:buFont typeface="Arial" panose="020B0604020202020204" pitchFamily="34" charset="0"/>
              <a:buChar char="•"/>
            </a:pPr>
            <a:r>
              <a:rPr lang="en-US" sz="3200" dirty="0" smtClean="0"/>
              <a:t>Volunteer</a:t>
            </a:r>
          </a:p>
          <a:p>
            <a:pPr marL="285750" indent="-285750">
              <a:buFont typeface="Arial" panose="020B0604020202020204" pitchFamily="34" charset="0"/>
              <a:buChar char="•"/>
            </a:pPr>
            <a:r>
              <a:rPr lang="en-US" sz="3200" dirty="0" smtClean="0"/>
              <a:t>Explore the internet </a:t>
            </a:r>
          </a:p>
          <a:p>
            <a:pPr marL="285750" indent="-285750">
              <a:buFont typeface="Arial" panose="020B0604020202020204" pitchFamily="34" charset="0"/>
              <a:buChar char="•"/>
            </a:pPr>
            <a:r>
              <a:rPr lang="en-US" sz="3200" dirty="0" smtClean="0"/>
              <a:t>Take action</a:t>
            </a:r>
            <a:endParaRPr lang="en-US" sz="3200" dirty="0"/>
          </a:p>
        </p:txBody>
      </p:sp>
      <p:pic>
        <p:nvPicPr>
          <p:cNvPr id="3074" name="Picture 2" descr="Image result for attracting friend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63779" y="2129394"/>
            <a:ext cx="6180221" cy="472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614043"/>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Lessons From </a:t>
            </a:r>
            <a:r>
              <a:rPr lang="en-US" sz="2800" dirty="0" err="1" smtClean="0"/>
              <a:t>Panchita</a:t>
            </a:r>
            <a:endParaRPr lang="en-US" sz="2800" dirty="0"/>
          </a:p>
        </p:txBody>
      </p:sp>
      <p:pic>
        <p:nvPicPr>
          <p:cNvPr id="4" name="Content Placeholder 3" descr="pancetta.jpg"/>
          <p:cNvPicPr>
            <a:picLocks noGrp="1" noChangeAspect="1"/>
          </p:cNvPicPr>
          <p:nvPr>
            <p:ph idx="1"/>
          </p:nvPr>
        </p:nvPicPr>
        <p:blipFill>
          <a:blip r:embed="rId3" cstate="print"/>
          <a:stretch>
            <a:fillRect/>
          </a:stretch>
        </p:blipFill>
        <p:spPr>
          <a:xfrm>
            <a:off x="3733800" y="1066800"/>
            <a:ext cx="5181602" cy="5181600"/>
          </a:xfrm>
        </p:spPr>
      </p:pic>
      <p:sp>
        <p:nvSpPr>
          <p:cNvPr id="5" name="Text Placeholder 4"/>
          <p:cNvSpPr>
            <a:spLocks noGrp="1"/>
          </p:cNvSpPr>
          <p:nvPr>
            <p:ph type="body" sz="half" idx="2"/>
          </p:nvPr>
        </p:nvSpPr>
        <p:spPr/>
        <p:txBody>
          <a:bodyPr>
            <a:normAutofit lnSpcReduction="10000"/>
          </a:bodyPr>
          <a:lstStyle/>
          <a:p>
            <a:pPr marL="342900" indent="-342900">
              <a:buFont typeface="+mj-lt"/>
              <a:buAutoNum type="arabicPeriod"/>
            </a:pPr>
            <a:r>
              <a:rPr lang="en-US" sz="2400" dirty="0" smtClean="0"/>
              <a:t>Support Group/Safety Net</a:t>
            </a:r>
          </a:p>
          <a:p>
            <a:pPr marL="342900" indent="-342900">
              <a:buFont typeface="+mj-lt"/>
              <a:buAutoNum type="arabicPeriod"/>
            </a:pPr>
            <a:r>
              <a:rPr lang="en-US" sz="2400" dirty="0" smtClean="0"/>
              <a:t>Power of Positive self-talk</a:t>
            </a:r>
          </a:p>
          <a:p>
            <a:pPr marL="342900" indent="-342900">
              <a:buFont typeface="+mj-lt"/>
              <a:buAutoNum type="arabicPeriod"/>
            </a:pPr>
            <a:r>
              <a:rPr lang="en-US" sz="2400" dirty="0" smtClean="0"/>
              <a:t>Positive Karma</a:t>
            </a:r>
          </a:p>
          <a:p>
            <a:pPr marL="342900" indent="-342900">
              <a:buFont typeface="+mj-lt"/>
              <a:buAutoNum type="arabicPeriod"/>
            </a:pPr>
            <a:r>
              <a:rPr lang="en-US" sz="2400" dirty="0" smtClean="0"/>
              <a:t>Belief in a higher power</a:t>
            </a:r>
          </a:p>
          <a:p>
            <a:pPr marL="342900" indent="-342900">
              <a:buFont typeface="+mj-lt"/>
              <a:buAutoNum type="arabicPeriod"/>
            </a:pPr>
            <a:r>
              <a:rPr lang="en-US" sz="2400" dirty="0" smtClean="0"/>
              <a:t>Finding peace and happiness where you are</a:t>
            </a:r>
          </a:p>
          <a:p>
            <a:pPr marL="342900" indent="-342900">
              <a:buFont typeface="+mj-lt"/>
              <a:buAutoNum type="arabicPeriod"/>
            </a:pPr>
            <a:r>
              <a:rPr lang="en-US" sz="2400" dirty="0" smtClean="0"/>
              <a:t>Learning from tough times</a:t>
            </a: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2250" y="242935"/>
            <a:ext cx="5111750" cy="5853113"/>
          </a:xfrm>
        </p:spPr>
        <p:txBody>
          <a:bodyPr/>
          <a:lstStyle/>
          <a:p>
            <a:r>
              <a:rPr lang="en-US" sz="2000" dirty="0" smtClean="0"/>
              <a:t>Simple Meal – Profound </a:t>
            </a:r>
            <a:r>
              <a:rPr lang="en-US" sz="2000" dirty="0" smtClean="0"/>
              <a:t>lesson.  She gave when she had so little…but received in return.</a:t>
            </a:r>
            <a:endParaRPr lang="en-US" sz="2000" dirty="0" smtClean="0"/>
          </a:p>
          <a:p>
            <a:endParaRPr lang="en-US" dirty="0"/>
          </a:p>
        </p:txBody>
      </p:sp>
      <p:sp>
        <p:nvSpPr>
          <p:cNvPr id="4" name="Text Placeholder 3"/>
          <p:cNvSpPr>
            <a:spLocks noGrp="1"/>
          </p:cNvSpPr>
          <p:nvPr>
            <p:ph type="body" sz="half" idx="2"/>
          </p:nvPr>
        </p:nvSpPr>
        <p:spPr>
          <a:xfrm>
            <a:off x="-152400" y="1435100"/>
            <a:ext cx="3676650" cy="4691063"/>
          </a:xfrm>
        </p:spPr>
        <p:txBody>
          <a:bodyPr>
            <a:normAutofit/>
          </a:bodyPr>
          <a:lstStyle/>
          <a:p>
            <a:pPr marL="571500" indent="-571500">
              <a:buFont typeface="Arial" panose="020B0604020202020204" pitchFamily="34" charset="0"/>
              <a:buChar char="•"/>
            </a:pPr>
            <a:r>
              <a:rPr lang="en-US" sz="3600" dirty="0" smtClean="0"/>
              <a:t>Giving is powerful</a:t>
            </a:r>
          </a:p>
          <a:p>
            <a:pPr marL="571500" indent="-571500">
              <a:buFont typeface="Arial" panose="020B0604020202020204" pitchFamily="34" charset="0"/>
              <a:buChar char="•"/>
            </a:pPr>
            <a:r>
              <a:rPr lang="en-US" sz="3600" dirty="0" smtClean="0"/>
              <a:t>Find contentment </a:t>
            </a:r>
            <a:endParaRPr lang="en-US" sz="3600" dirty="0"/>
          </a:p>
          <a:p>
            <a:pPr marL="571500" indent="-571500">
              <a:buFont typeface="Arial" panose="020B0604020202020204" pitchFamily="34" charset="0"/>
              <a:buChar char="•"/>
            </a:pPr>
            <a:endParaRPr lang="en-US" sz="3600" dirty="0" smtClean="0"/>
          </a:p>
          <a:p>
            <a:pPr marL="571500" indent="-571500">
              <a:buFont typeface="Arial" panose="020B0604020202020204" pitchFamily="34" charset="0"/>
              <a:buChar char="•"/>
            </a:pPr>
            <a:r>
              <a:rPr lang="en-US" sz="3600" dirty="0" smtClean="0"/>
              <a:t>Be positive</a:t>
            </a:r>
          </a:p>
        </p:txBody>
      </p:sp>
      <p:pic>
        <p:nvPicPr>
          <p:cNvPr id="3076" name="Picture 4" descr="http://egh0t2b8t2s3nmhmh1owg24pcj.wpengine.netdna-cdn.com/wp-content/uploads/2011/08/blue-zones-590x3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401763"/>
            <a:ext cx="561975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02322"/>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Pancita</a:t>
            </a:r>
            <a:endParaRPr lang="en-US" dirty="0"/>
          </a:p>
        </p:txBody>
      </p:sp>
      <p:sp>
        <p:nvSpPr>
          <p:cNvPr id="6" name="Content Placeholder 5"/>
          <p:cNvSpPr>
            <a:spLocks noGrp="1"/>
          </p:cNvSpPr>
          <p:nvPr>
            <p:ph idx="1"/>
          </p:nvPr>
        </p:nvSpPr>
        <p:spPr>
          <a:xfrm>
            <a:off x="457200" y="1295400"/>
            <a:ext cx="8229600" cy="4525963"/>
          </a:xfrm>
        </p:spPr>
        <p:txBody>
          <a:bodyPr/>
          <a:lstStyle/>
          <a:p>
            <a:r>
              <a:rPr lang="en-US" dirty="0" smtClean="0"/>
              <a:t>Why are people of all ages drawn to her?</a:t>
            </a:r>
          </a:p>
          <a:p>
            <a:r>
              <a:rPr lang="en-US" dirty="0" smtClean="0"/>
              <a:t>What was special about the meal she offered to her guests?</a:t>
            </a:r>
          </a:p>
          <a:p>
            <a:r>
              <a:rPr lang="en-US" dirty="0" smtClean="0"/>
              <a:t>How has she survived and thrived in difficult situations?</a:t>
            </a:r>
          </a:p>
          <a:p>
            <a:r>
              <a:rPr lang="en-US" dirty="0" smtClean="0"/>
              <a:t>What  about her can you apply to the way you live your life?</a:t>
            </a:r>
            <a:endParaRPr lang="en-US" dirty="0"/>
          </a:p>
        </p:txBody>
      </p:sp>
    </p:spTree>
    <p:extLst>
      <p:ext uri="{BB962C8B-B14F-4D97-AF65-F5344CB8AC3E}">
        <p14:creationId xmlns:p14="http://schemas.microsoft.com/office/powerpoint/2010/main" val="3975745929"/>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 Faustino-His River of Life</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smtClean="0"/>
              <a:t>What about him reflected conscientiousness?</a:t>
            </a:r>
          </a:p>
          <a:p>
            <a:pPr marL="1371600" lvl="2" indent="-457200">
              <a:buFont typeface="+mj-lt"/>
              <a:buAutoNum type="arabicPeriod"/>
            </a:pPr>
            <a:r>
              <a:rPr lang="en-US" dirty="0" smtClean="0"/>
              <a:t>Explain four elements in detail</a:t>
            </a:r>
          </a:p>
          <a:p>
            <a:pPr marL="628650" indent="-514350">
              <a:buFont typeface="+mj-lt"/>
              <a:buAutoNum type="arabicPeriod"/>
            </a:pPr>
            <a:endParaRPr lang="en-US" dirty="0"/>
          </a:p>
          <a:p>
            <a:pPr marL="628650" indent="-514350">
              <a:buFont typeface="+mj-lt"/>
              <a:buAutoNum type="arabicPeriod"/>
            </a:pPr>
            <a:r>
              <a:rPr lang="en-US" dirty="0" smtClean="0"/>
              <a:t>What was important about his trip to the market each week?</a:t>
            </a:r>
          </a:p>
          <a:p>
            <a:pPr marL="628650" indent="-514350">
              <a:buFont typeface="+mj-lt"/>
              <a:buAutoNum type="arabicPeriod"/>
            </a:pPr>
            <a:endParaRPr lang="en-US" dirty="0"/>
          </a:p>
          <a:p>
            <a:pPr marL="628650" indent="-514350">
              <a:buFont typeface="+mj-lt"/>
              <a:buAutoNum type="arabicPeriod"/>
            </a:pPr>
            <a:r>
              <a:rPr lang="en-US" dirty="0" smtClean="0"/>
              <a:t>How did he describe his  marriage and other relations?  What about his approach is the same of different to that in our country?</a:t>
            </a:r>
          </a:p>
          <a:p>
            <a:pPr marL="628650" indent="-514350">
              <a:buFont typeface="+mj-lt"/>
              <a:buAutoNum type="arabicPeriod"/>
            </a:pPr>
            <a:endParaRPr lang="en-US" dirty="0"/>
          </a:p>
          <a:p>
            <a:pPr marL="628650" indent="-514350">
              <a:buFont typeface="+mj-lt"/>
              <a:buAutoNum type="arabicPeriod"/>
            </a:pPr>
            <a:r>
              <a:rPr lang="en-US" dirty="0" smtClean="0"/>
              <a:t>In his mind his life was tranquil, what were the components of his tranquility. </a:t>
            </a:r>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879896869"/>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Rising, eating and Sleeping</a:t>
            </a:r>
            <a:endParaRPr lang="en-US" dirty="0"/>
          </a:p>
        </p:txBody>
      </p:sp>
      <p:sp>
        <p:nvSpPr>
          <p:cNvPr id="6" name="Content Placeholder 5"/>
          <p:cNvSpPr>
            <a:spLocks noGrp="1"/>
          </p:cNvSpPr>
          <p:nvPr>
            <p:ph idx="1"/>
          </p:nvPr>
        </p:nvSpPr>
        <p:spPr/>
        <p:txBody>
          <a:bodyPr/>
          <a:lstStyle/>
          <a:p>
            <a:r>
              <a:rPr lang="en-US" dirty="0" smtClean="0"/>
              <a:t>Up with the sun</a:t>
            </a:r>
          </a:p>
          <a:p>
            <a:r>
              <a:rPr lang="en-US" dirty="0" smtClean="0"/>
              <a:t>Eat a large lunch</a:t>
            </a:r>
          </a:p>
          <a:p>
            <a:r>
              <a:rPr lang="en-US" dirty="0" smtClean="0"/>
              <a:t>Settling into rest after sunset</a:t>
            </a:r>
          </a:p>
          <a:p>
            <a:pPr lvl="1"/>
            <a:r>
              <a:rPr lang="en-US" dirty="0" smtClean="0"/>
              <a:t>Large lunch: lets </a:t>
            </a:r>
            <a:r>
              <a:rPr lang="en-US" dirty="0"/>
              <a:t>them transition into sleep much more easily when darkness falls. “A hundred years ago, when the sun went down, the brain would start making more melatonin. And with more melatonin, you’d get tired, you’d get </a:t>
            </a:r>
            <a:r>
              <a:rPr lang="en-US" dirty="0" smtClean="0"/>
              <a:t>drowsy.  We do just the opposite . </a:t>
            </a:r>
          </a:p>
          <a:p>
            <a:endParaRPr lang="en-US" dirty="0"/>
          </a:p>
        </p:txBody>
      </p:sp>
    </p:spTree>
    <p:extLst>
      <p:ext uri="{BB962C8B-B14F-4D97-AF65-F5344CB8AC3E}">
        <p14:creationId xmlns:p14="http://schemas.microsoft.com/office/powerpoint/2010/main" val="321213567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Safety Net</a:t>
            </a:r>
            <a:endParaRPr lang="en-US" dirty="0">
              <a:solidFill>
                <a:srgbClr val="FF0000"/>
              </a:solidFill>
            </a:endParaRPr>
          </a:p>
        </p:txBody>
      </p:sp>
      <p:sp>
        <p:nvSpPr>
          <p:cNvPr id="5" name="TextBox 4"/>
          <p:cNvSpPr txBox="1"/>
          <p:nvPr/>
        </p:nvSpPr>
        <p:spPr>
          <a:xfrm>
            <a:off x="0" y="27709"/>
            <a:ext cx="3253455" cy="707886"/>
          </a:xfrm>
          <a:prstGeom prst="rect">
            <a:avLst/>
          </a:prstGeom>
          <a:noFill/>
        </p:spPr>
        <p:txBody>
          <a:bodyPr wrap="none" rtlCol="0">
            <a:spAutoFit/>
          </a:bodyPr>
          <a:lstStyle/>
          <a:p>
            <a:r>
              <a:rPr lang="en-US" sz="4000" dirty="0" smtClean="0">
                <a:solidFill>
                  <a:srgbClr val="FF0000"/>
                </a:solidFill>
              </a:rPr>
              <a:t>Family/Friends</a:t>
            </a:r>
            <a:endParaRPr lang="en-US" sz="4000" dirty="0">
              <a:solidFill>
                <a:srgbClr val="FF0000"/>
              </a:solidFill>
            </a:endParaRPr>
          </a:p>
        </p:txBody>
      </p:sp>
    </p:spTree>
    <p:extLst>
      <p:ext uri="{BB962C8B-B14F-4D97-AF65-F5344CB8AC3E}">
        <p14:creationId xmlns:p14="http://schemas.microsoft.com/office/powerpoint/2010/main" val="2307908710"/>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Review:</a:t>
            </a:r>
            <a:br>
              <a:rPr lang="en-US" dirty="0" smtClean="0"/>
            </a:br>
            <a:r>
              <a:rPr lang="en-US" dirty="0" smtClean="0"/>
              <a:t>What Is Unique </a:t>
            </a:r>
            <a:endParaRPr lang="en-US" dirty="0"/>
          </a:p>
        </p:txBody>
      </p:sp>
      <p:sp>
        <p:nvSpPr>
          <p:cNvPr id="3" name="Text Placeholder 2"/>
          <p:cNvSpPr>
            <a:spLocks noGrp="1"/>
          </p:cNvSpPr>
          <p:nvPr>
            <p:ph idx="1"/>
          </p:nvPr>
        </p:nvSpPr>
        <p:spPr/>
        <p:txBody>
          <a:bodyPr/>
          <a:lstStyle/>
          <a:p>
            <a:pPr marL="514350" indent="-514350">
              <a:buFont typeface="+mj-lt"/>
              <a:buAutoNum type="arabicPeriod"/>
            </a:pPr>
            <a:r>
              <a:rPr lang="en-US" dirty="0" smtClean="0"/>
              <a:t> Compare and contrast Sardinia and Nicoya Peninsula in terms of:</a:t>
            </a:r>
          </a:p>
          <a:p>
            <a:pPr marL="914400" lvl="1" indent="-514350">
              <a:buFont typeface="+mj-lt"/>
              <a:buAutoNum type="alphaUcPeriod"/>
            </a:pPr>
            <a:r>
              <a:rPr lang="en-US" dirty="0" smtClean="0"/>
              <a:t>Gene pool</a:t>
            </a:r>
          </a:p>
          <a:p>
            <a:pPr marL="914400" lvl="1" indent="-514350">
              <a:buFont typeface="+mj-lt"/>
              <a:buAutoNum type="alphaUcPeriod"/>
            </a:pPr>
            <a:r>
              <a:rPr lang="en-US" dirty="0" smtClean="0"/>
              <a:t>Dietary stables</a:t>
            </a:r>
          </a:p>
          <a:p>
            <a:pPr marL="914400" lvl="1" indent="-514350">
              <a:buFont typeface="+mj-lt"/>
              <a:buAutoNum type="alphaUcPeriod"/>
            </a:pPr>
            <a:r>
              <a:rPr lang="en-US" dirty="0" smtClean="0"/>
              <a:t>Family </a:t>
            </a:r>
          </a:p>
          <a:p>
            <a:pPr marL="914400" lvl="1" indent="-514350">
              <a:buFont typeface="+mj-lt"/>
              <a:buAutoNum type="alphaUcPeriod"/>
            </a:pPr>
            <a:r>
              <a:rPr lang="en-US" dirty="0" smtClean="0"/>
              <a:t>Other</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Traditional Marriage and Family Values</a:t>
            </a:r>
            <a:endParaRPr lang="en-US" dirty="0"/>
          </a:p>
        </p:txBody>
      </p:sp>
      <p:sp>
        <p:nvSpPr>
          <p:cNvPr id="3" name="Content Placeholder 2"/>
          <p:cNvSpPr>
            <a:spLocks noGrp="1"/>
          </p:cNvSpPr>
          <p:nvPr>
            <p:ph idx="1"/>
          </p:nvPr>
        </p:nvSpPr>
        <p:spPr>
          <a:xfrm>
            <a:off x="457200" y="2514600"/>
            <a:ext cx="8229600" cy="4525963"/>
          </a:xfrm>
        </p:spPr>
        <p:txBody>
          <a:bodyPr/>
          <a:lstStyle/>
          <a:p>
            <a:pPr marL="514350" indent="-514350">
              <a:buFont typeface="+mj-lt"/>
              <a:buAutoNum type="arabicPeriod"/>
            </a:pPr>
            <a:r>
              <a:rPr lang="en-US" dirty="0" smtClean="0"/>
              <a:t> </a:t>
            </a:r>
            <a:r>
              <a:rPr lang="en-US" sz="2400" dirty="0" smtClean="0"/>
              <a:t>Compare marriage and family values in the US with those in Nicoya Peninsula?</a:t>
            </a:r>
          </a:p>
          <a:p>
            <a:pPr marL="514350" indent="-514350">
              <a:buFont typeface="+mj-lt"/>
              <a:buAutoNum type="arabicPeriod"/>
            </a:pPr>
            <a:r>
              <a:rPr lang="en-US" sz="2400" dirty="0" smtClean="0"/>
              <a:t>How does the value system affect the family dynamic?  </a:t>
            </a:r>
          </a:p>
          <a:p>
            <a:pPr marL="514350" indent="-514350">
              <a:buFont typeface="+mj-lt"/>
              <a:buAutoNum type="arabicPeriod"/>
            </a:pPr>
            <a:r>
              <a:rPr lang="en-US" sz="2400" dirty="0" smtClean="0"/>
              <a:t>How is the strong sense of service displayed in the life of Dan Faustino? To what is his sense of service linked?</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538" y="533400"/>
            <a:ext cx="8229600" cy="1143000"/>
          </a:xfrm>
        </p:spPr>
        <p:txBody>
          <a:bodyPr>
            <a:normAutofit fontScale="90000"/>
          </a:bodyPr>
          <a:lstStyle/>
          <a:p>
            <a:r>
              <a:rPr lang="en-US" dirty="0" smtClean="0"/>
              <a:t>Simply Living: Is that possible here?</a:t>
            </a:r>
            <a:br>
              <a:rPr lang="en-US" dirty="0" smtClean="0"/>
            </a:br>
            <a:r>
              <a:rPr lang="en-US" dirty="0" smtClean="0"/>
              <a:t>See notes below and respond on open forum</a:t>
            </a:r>
            <a:endParaRPr lang="en-US" dirty="0"/>
          </a:p>
        </p:txBody>
      </p:sp>
      <p:pic>
        <p:nvPicPr>
          <p:cNvPr id="4" name="Content Placeholder 3" descr="children on nicoya beach.bmp"/>
          <p:cNvPicPr>
            <a:picLocks noGrp="1" noChangeAspect="1"/>
          </p:cNvPicPr>
          <p:nvPr>
            <p:ph idx="1"/>
          </p:nvPr>
        </p:nvPicPr>
        <p:blipFill>
          <a:blip r:embed="rId3" cstate="print"/>
          <a:stretch>
            <a:fillRect/>
          </a:stretch>
        </p:blipFill>
        <p:spPr>
          <a:xfrm>
            <a:off x="1578276" y="1930875"/>
            <a:ext cx="6194124" cy="4619785"/>
          </a:xfrm>
        </p:spPr>
      </p:pic>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spite of simple life, it is never boring</a:t>
            </a:r>
            <a:endParaRPr lang="en-US" dirty="0"/>
          </a:p>
        </p:txBody>
      </p:sp>
      <p:pic>
        <p:nvPicPr>
          <p:cNvPr id="4" name="Content Placeholder 3" descr="sunset costa rica.bmp"/>
          <p:cNvPicPr>
            <a:picLocks noGrp="1" noChangeAspect="1"/>
          </p:cNvPicPr>
          <p:nvPr>
            <p:ph idx="1"/>
          </p:nvPr>
        </p:nvPicPr>
        <p:blipFill>
          <a:blip r:embed="rId3" cstate="print"/>
          <a:stretch>
            <a:fillRect/>
          </a:stretch>
        </p:blipFill>
        <p:spPr>
          <a:xfrm>
            <a:off x="1828800" y="1662589"/>
            <a:ext cx="5562600" cy="4932363"/>
          </a:xfrm>
        </p:spPr>
      </p:pic>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Longevity Secrets</a:t>
            </a:r>
            <a:endParaRPr lang="en-US" dirty="0"/>
          </a:p>
        </p:txBody>
      </p:sp>
      <p:sp>
        <p:nvSpPr>
          <p:cNvPr id="3" name="Content Placeholder 2"/>
          <p:cNvSpPr>
            <a:spLocks noGrp="1"/>
          </p:cNvSpPr>
          <p:nvPr>
            <p:ph idx="1"/>
          </p:nvPr>
        </p:nvSpPr>
        <p:spPr>
          <a:xfrm>
            <a:off x="733425" y="1219200"/>
            <a:ext cx="8382000" cy="5943600"/>
          </a:xfrm>
        </p:spPr>
        <p:txBody>
          <a:bodyPr>
            <a:normAutofit/>
          </a:bodyPr>
          <a:lstStyle/>
          <a:p>
            <a:r>
              <a:rPr lang="en-US" sz="2400" dirty="0" smtClean="0"/>
              <a:t>Sense of purpose:  Simply put</a:t>
            </a:r>
          </a:p>
          <a:p>
            <a:r>
              <a:rPr lang="en-US" sz="2400" dirty="0" smtClean="0"/>
              <a:t>Hard water: Calcium/Magnesium</a:t>
            </a:r>
          </a:p>
          <a:p>
            <a:r>
              <a:rPr lang="en-US" sz="2400" dirty="0" smtClean="0"/>
              <a:t>Family Focus</a:t>
            </a:r>
          </a:p>
          <a:p>
            <a:r>
              <a:rPr lang="en-US" sz="2400" dirty="0" smtClean="0"/>
              <a:t>Light Dinner</a:t>
            </a:r>
          </a:p>
          <a:p>
            <a:r>
              <a:rPr lang="en-US" sz="2400" dirty="0" smtClean="0"/>
              <a:t>Social safety net</a:t>
            </a:r>
          </a:p>
          <a:p>
            <a:r>
              <a:rPr lang="en-US" sz="2400" dirty="0" smtClean="0"/>
              <a:t>Keep hard at work (that you enjoy)</a:t>
            </a:r>
          </a:p>
          <a:p>
            <a:r>
              <a:rPr lang="en-US" sz="2400" dirty="0" smtClean="0"/>
              <a:t>Sensible Sun</a:t>
            </a:r>
          </a:p>
          <a:p>
            <a:r>
              <a:rPr lang="en-US" sz="2400" dirty="0" smtClean="0"/>
              <a:t>Dietary essentials: Plants, little meat, natural</a:t>
            </a:r>
            <a:r>
              <a:rPr lang="en-US" sz="2400" dirty="0" smtClean="0"/>
              <a:t>.</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case you missed it</a:t>
            </a:r>
            <a:endParaRPr lang="en-US" dirty="0"/>
          </a:p>
        </p:txBody>
      </p:sp>
      <p:sp>
        <p:nvSpPr>
          <p:cNvPr id="3" name="Content Placeholder 2"/>
          <p:cNvSpPr>
            <a:spLocks noGrp="1"/>
          </p:cNvSpPr>
          <p:nvPr>
            <p:ph idx="1"/>
          </p:nvPr>
        </p:nvSpPr>
        <p:spPr/>
        <p:txBody>
          <a:bodyPr/>
          <a:lstStyle/>
          <a:p>
            <a:r>
              <a:rPr lang="en-US" dirty="0" smtClean="0">
                <a:hlinkClick r:id="rId2"/>
              </a:rPr>
              <a:t>CNN </a:t>
            </a:r>
            <a:r>
              <a:rPr lang="en-US" dirty="0" smtClean="0">
                <a:hlinkClick r:id="rId2"/>
              </a:rPr>
              <a:t>video</a:t>
            </a:r>
            <a:r>
              <a:rPr lang="en-US" dirty="0" smtClean="0"/>
              <a:t>  </a:t>
            </a:r>
            <a:r>
              <a:rPr lang="en-US" smtClean="0"/>
              <a:t>Pancita</a:t>
            </a:r>
            <a:endParaRPr lang="en-US" dirty="0"/>
          </a:p>
        </p:txBody>
      </p:sp>
    </p:spTree>
    <p:extLst>
      <p:ext uri="{BB962C8B-B14F-4D97-AF65-F5344CB8AC3E}">
        <p14:creationId xmlns:p14="http://schemas.microsoft.com/office/powerpoint/2010/main" val="3909685133"/>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1245</TotalTime>
  <Words>1544</Words>
  <Application>Microsoft Office PowerPoint</Application>
  <PresentationFormat>On-screen Show (4:3)</PresentationFormat>
  <Paragraphs>239</Paragraphs>
  <Slides>42</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Costa Rica</vt:lpstr>
      <vt:lpstr>PowerPoint Presentation</vt:lpstr>
      <vt:lpstr>PowerPoint Presentation</vt:lpstr>
      <vt:lpstr>Third World Conditions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of Legumes</vt:lpstr>
      <vt:lpstr>Nutrients</vt:lpstr>
      <vt:lpstr>PowerPoint Presentation</vt:lpstr>
      <vt:lpstr>PowerPoint Presentation</vt:lpstr>
      <vt:lpstr>Water</vt:lpstr>
      <vt:lpstr>Marriage and Relations</vt:lpstr>
      <vt:lpstr>Video</vt:lpstr>
      <vt:lpstr>PowerPoint Presentation</vt:lpstr>
      <vt:lpstr>Kenzoku – Family/Friends</vt:lpstr>
      <vt:lpstr>Gandhi: "Be the change you wish to see in the world." Be the friend you want to have. </vt:lpstr>
      <vt:lpstr>Attracting Friends</vt:lpstr>
      <vt:lpstr>Lessons From Panchita</vt:lpstr>
      <vt:lpstr>PowerPoint Presentation</vt:lpstr>
      <vt:lpstr>Pancita</vt:lpstr>
      <vt:lpstr>Dan Faustino-His River of Life</vt:lpstr>
      <vt:lpstr>Rising, eating and Sleeping</vt:lpstr>
      <vt:lpstr> Safety Net</vt:lpstr>
      <vt:lpstr>In Review: What Is Unique </vt:lpstr>
      <vt:lpstr>Traditional Marriage and Family Values</vt:lpstr>
      <vt:lpstr>Simply Living: Is that possible here? See notes below and respond on open forum</vt:lpstr>
      <vt:lpstr>In spite of simple life, it is never boring</vt:lpstr>
      <vt:lpstr>Longevity Secrets</vt:lpstr>
      <vt:lpstr>In case you missed it</vt:lpstr>
    </vt:vector>
  </TitlesOfParts>
  <Company>Georgia Perimeter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 Rica</dc:title>
  <dc:creator>user</dc:creator>
  <cp:lastModifiedBy>brendamoore</cp:lastModifiedBy>
  <cp:revision>67</cp:revision>
  <dcterms:created xsi:type="dcterms:W3CDTF">2012-09-22T16:07:57Z</dcterms:created>
  <dcterms:modified xsi:type="dcterms:W3CDTF">2018-05-14T19:47:17Z</dcterms:modified>
</cp:coreProperties>
</file>